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62" r:id="rId4"/>
    <p:sldId id="258" r:id="rId5"/>
    <p:sldId id="263" r:id="rId6"/>
    <p:sldId id="278" r:id="rId7"/>
    <p:sldId id="283" r:id="rId8"/>
    <p:sldId id="271" r:id="rId9"/>
    <p:sldId id="287" r:id="rId10"/>
    <p:sldId id="280" r:id="rId11"/>
    <p:sldId id="288" r:id="rId12"/>
    <p:sldId id="282" r:id="rId13"/>
    <p:sldId id="275" r:id="rId14"/>
    <p:sldId id="285" r:id="rId15"/>
    <p:sldId id="259" r:id="rId16"/>
    <p:sldId id="260" r:id="rId17"/>
    <p:sldId id="261" r:id="rId18"/>
    <p:sldId id="265" r:id="rId19"/>
    <p:sldId id="289" r:id="rId20"/>
    <p:sldId id="284" r:id="rId21"/>
    <p:sldId id="277" r:id="rId22"/>
    <p:sldId id="279" r:id="rId23"/>
    <p:sldId id="269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78"/>
  </p:normalViewPr>
  <p:slideViewPr>
    <p:cSldViewPr snapToGrid="0" snapToObjects="1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EC6D4-4982-4A1E-9C35-D2CD9CFFEB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AE6C5DA-0211-4652-B9B3-D2B472E952E1}">
      <dgm:prSet custT="1"/>
      <dgm:spPr/>
      <dgm:t>
        <a:bodyPr/>
        <a:lstStyle/>
        <a:p>
          <a:r>
            <a:rPr lang="en-US" sz="1800" b="0" i="1" baseline="0"/>
            <a:t>Currently functioning interagency group buy in and cooperation</a:t>
          </a:r>
        </a:p>
      </dgm:t>
    </dgm:pt>
    <dgm:pt modelId="{16F06093-94B7-4A63-995D-76A7B67BE906}" type="parTrans" cxnId="{13CF9238-8774-45F7-871C-2A71E1C747CA}">
      <dgm:prSet/>
      <dgm:spPr/>
      <dgm:t>
        <a:bodyPr/>
        <a:lstStyle/>
        <a:p>
          <a:endParaRPr lang="en-US"/>
        </a:p>
      </dgm:t>
    </dgm:pt>
    <dgm:pt modelId="{E7990332-690B-4520-A461-7ABE721BD1B9}" type="sibTrans" cxnId="{13CF9238-8774-45F7-871C-2A71E1C747CA}">
      <dgm:prSet/>
      <dgm:spPr/>
      <dgm:t>
        <a:bodyPr/>
        <a:lstStyle/>
        <a:p>
          <a:endParaRPr lang="en-US"/>
        </a:p>
      </dgm:t>
    </dgm:pt>
    <dgm:pt modelId="{CA0E36ED-7B64-4AB6-A155-F7B40F8AA346}">
      <dgm:prSet custT="1"/>
      <dgm:spPr/>
      <dgm:t>
        <a:bodyPr/>
        <a:lstStyle/>
        <a:p>
          <a:r>
            <a:rPr lang="en-US" sz="1800" b="0" i="1" baseline="0"/>
            <a:t>Ongoing leadership by advocates and system actors</a:t>
          </a:r>
        </a:p>
      </dgm:t>
    </dgm:pt>
    <dgm:pt modelId="{5FFDA988-57E1-4F5D-87B8-6A78A1B75654}" type="parTrans" cxnId="{1B87404C-418D-4BCD-ABAA-C8A06DA2C946}">
      <dgm:prSet/>
      <dgm:spPr/>
      <dgm:t>
        <a:bodyPr/>
        <a:lstStyle/>
        <a:p>
          <a:endParaRPr lang="en-US"/>
        </a:p>
      </dgm:t>
    </dgm:pt>
    <dgm:pt modelId="{EB109568-B676-4B7C-9672-F6511595BA46}" type="sibTrans" cxnId="{1B87404C-418D-4BCD-ABAA-C8A06DA2C946}">
      <dgm:prSet/>
      <dgm:spPr/>
      <dgm:t>
        <a:bodyPr/>
        <a:lstStyle/>
        <a:p>
          <a:endParaRPr lang="en-US"/>
        </a:p>
      </dgm:t>
    </dgm:pt>
    <dgm:pt modelId="{F37A7BD6-214F-483E-AF8D-E6F03C3371A1}">
      <dgm:prSet custT="1"/>
      <dgm:spPr/>
      <dgm:t>
        <a:bodyPr/>
        <a:lstStyle/>
        <a:p>
          <a:r>
            <a:rPr lang="en-US" sz="1800" b="0" i="1" baseline="0"/>
            <a:t>Coordinated efforts for equal justice and public safety</a:t>
          </a:r>
        </a:p>
      </dgm:t>
    </dgm:pt>
    <dgm:pt modelId="{979194B4-AC32-40C7-A800-78290B85496B}" type="parTrans" cxnId="{F86C495E-3C31-4439-A676-CD7D4DAEC2EC}">
      <dgm:prSet/>
      <dgm:spPr/>
      <dgm:t>
        <a:bodyPr/>
        <a:lstStyle/>
        <a:p>
          <a:endParaRPr lang="en-US"/>
        </a:p>
      </dgm:t>
    </dgm:pt>
    <dgm:pt modelId="{6289EDC8-237C-4B00-9811-A6E0945CB97F}" type="sibTrans" cxnId="{F86C495E-3C31-4439-A676-CD7D4DAEC2EC}">
      <dgm:prSet/>
      <dgm:spPr/>
      <dgm:t>
        <a:bodyPr/>
        <a:lstStyle/>
        <a:p>
          <a:endParaRPr lang="en-US"/>
        </a:p>
      </dgm:t>
    </dgm:pt>
    <dgm:pt modelId="{DF1DDB95-04F5-4248-A055-EE075BE3ACED}">
      <dgm:prSet custT="1"/>
      <dgm:spPr/>
      <dgm:t>
        <a:bodyPr/>
        <a:lstStyle/>
        <a:p>
          <a:r>
            <a:rPr lang="en-US" sz="1800" b="0" i="1" baseline="0"/>
            <a:t>Agencies understand this is a process of assessment and change</a:t>
          </a:r>
        </a:p>
      </dgm:t>
    </dgm:pt>
    <dgm:pt modelId="{7F1FE904-3DBD-40CF-B047-CC727F98D422}" type="parTrans" cxnId="{C19B4C65-3383-4656-95A5-A7357323A94C}">
      <dgm:prSet/>
      <dgm:spPr/>
      <dgm:t>
        <a:bodyPr/>
        <a:lstStyle/>
        <a:p>
          <a:endParaRPr lang="en-US"/>
        </a:p>
      </dgm:t>
    </dgm:pt>
    <dgm:pt modelId="{A0E9AAC1-53BB-4A8E-8B77-A6EE49749E04}" type="sibTrans" cxnId="{C19B4C65-3383-4656-95A5-A7357323A94C}">
      <dgm:prSet/>
      <dgm:spPr/>
      <dgm:t>
        <a:bodyPr/>
        <a:lstStyle/>
        <a:p>
          <a:endParaRPr lang="en-US"/>
        </a:p>
      </dgm:t>
    </dgm:pt>
    <dgm:pt modelId="{EBC7F2E7-DC25-40E0-AF64-28CDB1775259}">
      <dgm:prSet custT="1"/>
      <dgm:spPr/>
      <dgm:t>
        <a:bodyPr/>
        <a:lstStyle/>
        <a:p>
          <a:r>
            <a:rPr lang="en-US" sz="1800" b="0" i="1" baseline="0" dirty="0"/>
            <a:t>Leadership and commitment for systemic change to explore, prepare, assess practice, rewrite policy, implement &amp; monitor</a:t>
          </a:r>
        </a:p>
      </dgm:t>
    </dgm:pt>
    <dgm:pt modelId="{A9CB3645-6B80-4656-9298-51B94A84B6DC}" type="parTrans" cxnId="{53C59D1C-CA5A-4592-9571-1FB11A956093}">
      <dgm:prSet/>
      <dgm:spPr/>
      <dgm:t>
        <a:bodyPr/>
        <a:lstStyle/>
        <a:p>
          <a:endParaRPr lang="en-US"/>
        </a:p>
      </dgm:t>
    </dgm:pt>
    <dgm:pt modelId="{DC9D3BE1-ADEB-47DB-B639-9FD2F28E1B84}" type="sibTrans" cxnId="{53C59D1C-CA5A-4592-9571-1FB11A956093}">
      <dgm:prSet/>
      <dgm:spPr/>
      <dgm:t>
        <a:bodyPr/>
        <a:lstStyle/>
        <a:p>
          <a:endParaRPr lang="en-US"/>
        </a:p>
      </dgm:t>
    </dgm:pt>
    <dgm:pt modelId="{CC807D60-2C4E-43AD-A435-776BD32453FF}">
      <dgm:prSet custT="1"/>
      <dgm:spPr/>
      <dgm:t>
        <a:bodyPr/>
        <a:lstStyle/>
        <a:p>
          <a:r>
            <a:rPr lang="en-US" sz="1800" b="0" i="1" baseline="0" dirty="0"/>
            <a:t>Spirit of trying new things and commitment to a unite approach and shared purpose</a:t>
          </a:r>
        </a:p>
      </dgm:t>
    </dgm:pt>
    <dgm:pt modelId="{1FB1A246-675B-4BB7-8029-6DF9342A839F}" type="parTrans" cxnId="{39C8EF66-21BC-44A3-BAE5-F4938E7F7549}">
      <dgm:prSet/>
      <dgm:spPr/>
      <dgm:t>
        <a:bodyPr/>
        <a:lstStyle/>
        <a:p>
          <a:endParaRPr lang="en-US"/>
        </a:p>
      </dgm:t>
    </dgm:pt>
    <dgm:pt modelId="{28E04E22-1BF9-45F8-A084-0E9C1FF71C11}" type="sibTrans" cxnId="{39C8EF66-21BC-44A3-BAE5-F4938E7F7549}">
      <dgm:prSet/>
      <dgm:spPr/>
      <dgm:t>
        <a:bodyPr/>
        <a:lstStyle/>
        <a:p>
          <a:endParaRPr lang="en-US"/>
        </a:p>
      </dgm:t>
    </dgm:pt>
    <dgm:pt modelId="{47837EA8-2994-4AEA-A435-AFB65DC108BD}" type="pres">
      <dgm:prSet presAssocID="{8BAEC6D4-4982-4A1E-9C35-D2CD9CFFEB8D}" presName="root" presStyleCnt="0">
        <dgm:presLayoutVars>
          <dgm:dir/>
          <dgm:resizeHandles val="exact"/>
        </dgm:presLayoutVars>
      </dgm:prSet>
      <dgm:spPr/>
    </dgm:pt>
    <dgm:pt modelId="{65CD24D6-464F-4E8C-9256-77E1AB6AC576}" type="pres">
      <dgm:prSet presAssocID="{7AE6C5DA-0211-4652-B9B3-D2B472E952E1}" presName="compNode" presStyleCnt="0"/>
      <dgm:spPr/>
    </dgm:pt>
    <dgm:pt modelId="{2BDDBA3C-9C1F-42B9-B4B8-173061527CE8}" type="pres">
      <dgm:prSet presAssocID="{7AE6C5DA-0211-4652-B9B3-D2B472E952E1}" presName="bgRect" presStyleLbl="bgShp" presStyleIdx="0" presStyleCnt="6" custLinFactNeighborY="3860"/>
      <dgm:spPr/>
    </dgm:pt>
    <dgm:pt modelId="{8C857A6F-15B1-412A-8D03-33487CAE18E7}" type="pres">
      <dgm:prSet presAssocID="{7AE6C5DA-0211-4652-B9B3-D2B472E952E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54884F1-B095-49A9-AEB4-E5F703258629}" type="pres">
      <dgm:prSet presAssocID="{7AE6C5DA-0211-4652-B9B3-D2B472E952E1}" presName="spaceRect" presStyleCnt="0"/>
      <dgm:spPr/>
    </dgm:pt>
    <dgm:pt modelId="{4965ABC4-99D3-4FCD-AE8D-CE295D6F7396}" type="pres">
      <dgm:prSet presAssocID="{7AE6C5DA-0211-4652-B9B3-D2B472E952E1}" presName="parTx" presStyleLbl="revTx" presStyleIdx="0" presStyleCnt="6">
        <dgm:presLayoutVars>
          <dgm:chMax val="0"/>
          <dgm:chPref val="0"/>
        </dgm:presLayoutVars>
      </dgm:prSet>
      <dgm:spPr/>
    </dgm:pt>
    <dgm:pt modelId="{FFE5E338-FB4B-4BEC-A5A9-E9A1EFC21DF9}" type="pres">
      <dgm:prSet presAssocID="{E7990332-690B-4520-A461-7ABE721BD1B9}" presName="sibTrans" presStyleCnt="0"/>
      <dgm:spPr/>
    </dgm:pt>
    <dgm:pt modelId="{D60BE2DE-8AF4-4DDF-BE01-9BE2AA744C59}" type="pres">
      <dgm:prSet presAssocID="{CA0E36ED-7B64-4AB6-A155-F7B40F8AA346}" presName="compNode" presStyleCnt="0"/>
      <dgm:spPr/>
    </dgm:pt>
    <dgm:pt modelId="{E04ECC43-7373-4A49-BCAA-2BCDE6B0A333}" type="pres">
      <dgm:prSet presAssocID="{CA0E36ED-7B64-4AB6-A155-F7B40F8AA346}" presName="bgRect" presStyleLbl="bgShp" presStyleIdx="1" presStyleCnt="6"/>
      <dgm:spPr/>
    </dgm:pt>
    <dgm:pt modelId="{5C08C2FA-CF06-42E9-B921-D1DC9B473201}" type="pres">
      <dgm:prSet presAssocID="{CA0E36ED-7B64-4AB6-A155-F7B40F8AA34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843B5CC-09F8-4282-BCC3-E91EDCA635B4}" type="pres">
      <dgm:prSet presAssocID="{CA0E36ED-7B64-4AB6-A155-F7B40F8AA346}" presName="spaceRect" presStyleCnt="0"/>
      <dgm:spPr/>
    </dgm:pt>
    <dgm:pt modelId="{0DF8BBA0-61BC-4309-B96B-2BEFBC808783}" type="pres">
      <dgm:prSet presAssocID="{CA0E36ED-7B64-4AB6-A155-F7B40F8AA346}" presName="parTx" presStyleLbl="revTx" presStyleIdx="1" presStyleCnt="6">
        <dgm:presLayoutVars>
          <dgm:chMax val="0"/>
          <dgm:chPref val="0"/>
        </dgm:presLayoutVars>
      </dgm:prSet>
      <dgm:spPr/>
    </dgm:pt>
    <dgm:pt modelId="{23A5E29B-A4EA-4B87-9437-13436104BB49}" type="pres">
      <dgm:prSet presAssocID="{EB109568-B676-4B7C-9672-F6511595BA46}" presName="sibTrans" presStyleCnt="0"/>
      <dgm:spPr/>
    </dgm:pt>
    <dgm:pt modelId="{2F1C67A7-B2E0-40AE-BA51-E1CA1E1A14A3}" type="pres">
      <dgm:prSet presAssocID="{F37A7BD6-214F-483E-AF8D-E6F03C3371A1}" presName="compNode" presStyleCnt="0"/>
      <dgm:spPr/>
    </dgm:pt>
    <dgm:pt modelId="{88F75043-D564-4B29-BC09-4F18B7BDDE36}" type="pres">
      <dgm:prSet presAssocID="{F37A7BD6-214F-483E-AF8D-E6F03C3371A1}" presName="bgRect" presStyleLbl="bgShp" presStyleIdx="2" presStyleCnt="6"/>
      <dgm:spPr/>
    </dgm:pt>
    <dgm:pt modelId="{949FBB0D-1B8B-4045-83E7-47CE2EFF03F2}" type="pres">
      <dgm:prSet presAssocID="{F37A7BD6-214F-483E-AF8D-E6F03C3371A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0700707-730E-40BF-B895-63E39898A49A}" type="pres">
      <dgm:prSet presAssocID="{F37A7BD6-214F-483E-AF8D-E6F03C3371A1}" presName="spaceRect" presStyleCnt="0"/>
      <dgm:spPr/>
    </dgm:pt>
    <dgm:pt modelId="{AD3369FF-B4B8-4C91-93A3-1BBBC08023A0}" type="pres">
      <dgm:prSet presAssocID="{F37A7BD6-214F-483E-AF8D-E6F03C3371A1}" presName="parTx" presStyleLbl="revTx" presStyleIdx="2" presStyleCnt="6">
        <dgm:presLayoutVars>
          <dgm:chMax val="0"/>
          <dgm:chPref val="0"/>
        </dgm:presLayoutVars>
      </dgm:prSet>
      <dgm:spPr/>
    </dgm:pt>
    <dgm:pt modelId="{0F2C2F24-58C6-4E15-BE8E-6B45997B3CD2}" type="pres">
      <dgm:prSet presAssocID="{6289EDC8-237C-4B00-9811-A6E0945CB97F}" presName="sibTrans" presStyleCnt="0"/>
      <dgm:spPr/>
    </dgm:pt>
    <dgm:pt modelId="{EE1A5C6E-B51A-4E97-A769-BD949A41244D}" type="pres">
      <dgm:prSet presAssocID="{DF1DDB95-04F5-4248-A055-EE075BE3ACED}" presName="compNode" presStyleCnt="0"/>
      <dgm:spPr/>
    </dgm:pt>
    <dgm:pt modelId="{3F9666A5-38C4-4556-A34C-340288CE716B}" type="pres">
      <dgm:prSet presAssocID="{DF1DDB95-04F5-4248-A055-EE075BE3ACED}" presName="bgRect" presStyleLbl="bgShp" presStyleIdx="3" presStyleCnt="6"/>
      <dgm:spPr/>
    </dgm:pt>
    <dgm:pt modelId="{BE066B4B-BE5B-48F9-9DB0-D3AEC7D147D4}" type="pres">
      <dgm:prSet presAssocID="{DF1DDB95-04F5-4248-A055-EE075BE3ACE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4E13BCD-B962-4559-A9EB-DB7C35E8733C}" type="pres">
      <dgm:prSet presAssocID="{DF1DDB95-04F5-4248-A055-EE075BE3ACED}" presName="spaceRect" presStyleCnt="0"/>
      <dgm:spPr/>
    </dgm:pt>
    <dgm:pt modelId="{51EF91EC-5FA5-4488-9B2A-A184FD963589}" type="pres">
      <dgm:prSet presAssocID="{DF1DDB95-04F5-4248-A055-EE075BE3ACED}" presName="parTx" presStyleLbl="revTx" presStyleIdx="3" presStyleCnt="6">
        <dgm:presLayoutVars>
          <dgm:chMax val="0"/>
          <dgm:chPref val="0"/>
        </dgm:presLayoutVars>
      </dgm:prSet>
      <dgm:spPr/>
    </dgm:pt>
    <dgm:pt modelId="{9139E941-D783-447B-81CC-64A98F3DC1CF}" type="pres">
      <dgm:prSet presAssocID="{A0E9AAC1-53BB-4A8E-8B77-A6EE49749E04}" presName="sibTrans" presStyleCnt="0"/>
      <dgm:spPr/>
    </dgm:pt>
    <dgm:pt modelId="{2BCAC7FF-224C-44F9-810F-2FF80C9DBBB7}" type="pres">
      <dgm:prSet presAssocID="{EBC7F2E7-DC25-40E0-AF64-28CDB1775259}" presName="compNode" presStyleCnt="0"/>
      <dgm:spPr/>
    </dgm:pt>
    <dgm:pt modelId="{3E60C481-F03D-4E18-8B5F-4A702891D0CB}" type="pres">
      <dgm:prSet presAssocID="{EBC7F2E7-DC25-40E0-AF64-28CDB1775259}" presName="bgRect" presStyleLbl="bgShp" presStyleIdx="4" presStyleCnt="6"/>
      <dgm:spPr/>
    </dgm:pt>
    <dgm:pt modelId="{2E88B0E5-D26A-48E5-8FEC-5DEC52DD5607}" type="pres">
      <dgm:prSet presAssocID="{EBC7F2E7-DC25-40E0-AF64-28CDB177525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9E8A1-F57E-4235-9982-18132703FFF2}" type="pres">
      <dgm:prSet presAssocID="{EBC7F2E7-DC25-40E0-AF64-28CDB1775259}" presName="spaceRect" presStyleCnt="0"/>
      <dgm:spPr/>
    </dgm:pt>
    <dgm:pt modelId="{F63953D8-61D8-4FE5-8A52-97E089BE8D3E}" type="pres">
      <dgm:prSet presAssocID="{EBC7F2E7-DC25-40E0-AF64-28CDB1775259}" presName="parTx" presStyleLbl="revTx" presStyleIdx="4" presStyleCnt="6">
        <dgm:presLayoutVars>
          <dgm:chMax val="0"/>
          <dgm:chPref val="0"/>
        </dgm:presLayoutVars>
      </dgm:prSet>
      <dgm:spPr/>
    </dgm:pt>
    <dgm:pt modelId="{F4CF0159-2AEA-4DDA-B0A5-159B04562C77}" type="pres">
      <dgm:prSet presAssocID="{DC9D3BE1-ADEB-47DB-B639-9FD2F28E1B84}" presName="sibTrans" presStyleCnt="0"/>
      <dgm:spPr/>
    </dgm:pt>
    <dgm:pt modelId="{D44EC092-E55E-4F7E-89CB-77A48671163E}" type="pres">
      <dgm:prSet presAssocID="{CC807D60-2C4E-43AD-A435-776BD32453FF}" presName="compNode" presStyleCnt="0"/>
      <dgm:spPr/>
    </dgm:pt>
    <dgm:pt modelId="{7B523EAF-2EF5-4555-93F9-18A35C70A176}" type="pres">
      <dgm:prSet presAssocID="{CC807D60-2C4E-43AD-A435-776BD32453FF}" presName="bgRect" presStyleLbl="bgShp" presStyleIdx="5" presStyleCnt="6" custScaleY="112092"/>
      <dgm:spPr/>
    </dgm:pt>
    <dgm:pt modelId="{2F57E352-195E-4ABC-A349-F7ABD0D60106}" type="pres">
      <dgm:prSet presAssocID="{CC807D60-2C4E-43AD-A435-776BD32453F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B18D1B26-BC4E-4AED-9A76-A7851EBA8A11}" type="pres">
      <dgm:prSet presAssocID="{CC807D60-2C4E-43AD-A435-776BD32453FF}" presName="spaceRect" presStyleCnt="0"/>
      <dgm:spPr/>
    </dgm:pt>
    <dgm:pt modelId="{0D6F0DC6-89C4-4B86-9213-E2BF12F319E6}" type="pres">
      <dgm:prSet presAssocID="{CC807D60-2C4E-43AD-A435-776BD32453F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11DAA0C-E7D6-4D63-A7D2-FD9D27940988}" type="presOf" srcId="{CC807D60-2C4E-43AD-A435-776BD32453FF}" destId="{0D6F0DC6-89C4-4B86-9213-E2BF12F319E6}" srcOrd="0" destOrd="0" presId="urn:microsoft.com/office/officeart/2018/2/layout/IconVerticalSolidList"/>
    <dgm:cxn modelId="{53C59D1C-CA5A-4592-9571-1FB11A956093}" srcId="{8BAEC6D4-4982-4A1E-9C35-D2CD9CFFEB8D}" destId="{EBC7F2E7-DC25-40E0-AF64-28CDB1775259}" srcOrd="4" destOrd="0" parTransId="{A9CB3645-6B80-4656-9298-51B94A84B6DC}" sibTransId="{DC9D3BE1-ADEB-47DB-B639-9FD2F28E1B84}"/>
    <dgm:cxn modelId="{13CF9238-8774-45F7-871C-2A71E1C747CA}" srcId="{8BAEC6D4-4982-4A1E-9C35-D2CD9CFFEB8D}" destId="{7AE6C5DA-0211-4652-B9B3-D2B472E952E1}" srcOrd="0" destOrd="0" parTransId="{16F06093-94B7-4A63-995D-76A7B67BE906}" sibTransId="{E7990332-690B-4520-A461-7ABE721BD1B9}"/>
    <dgm:cxn modelId="{CB466447-2D35-454F-BE7B-84ED7164F4C2}" type="presOf" srcId="{8BAEC6D4-4982-4A1E-9C35-D2CD9CFFEB8D}" destId="{47837EA8-2994-4AEA-A435-AFB65DC108BD}" srcOrd="0" destOrd="0" presId="urn:microsoft.com/office/officeart/2018/2/layout/IconVerticalSolidList"/>
    <dgm:cxn modelId="{1B87404C-418D-4BCD-ABAA-C8A06DA2C946}" srcId="{8BAEC6D4-4982-4A1E-9C35-D2CD9CFFEB8D}" destId="{CA0E36ED-7B64-4AB6-A155-F7B40F8AA346}" srcOrd="1" destOrd="0" parTransId="{5FFDA988-57E1-4F5D-87B8-6A78A1B75654}" sibTransId="{EB109568-B676-4B7C-9672-F6511595BA46}"/>
    <dgm:cxn modelId="{F86C495E-3C31-4439-A676-CD7D4DAEC2EC}" srcId="{8BAEC6D4-4982-4A1E-9C35-D2CD9CFFEB8D}" destId="{F37A7BD6-214F-483E-AF8D-E6F03C3371A1}" srcOrd="2" destOrd="0" parTransId="{979194B4-AC32-40C7-A800-78290B85496B}" sibTransId="{6289EDC8-237C-4B00-9811-A6E0945CB97F}"/>
    <dgm:cxn modelId="{C19B4C65-3383-4656-95A5-A7357323A94C}" srcId="{8BAEC6D4-4982-4A1E-9C35-D2CD9CFFEB8D}" destId="{DF1DDB95-04F5-4248-A055-EE075BE3ACED}" srcOrd="3" destOrd="0" parTransId="{7F1FE904-3DBD-40CF-B047-CC727F98D422}" sibTransId="{A0E9AAC1-53BB-4A8E-8B77-A6EE49749E04}"/>
    <dgm:cxn modelId="{39C8EF66-21BC-44A3-BAE5-F4938E7F7549}" srcId="{8BAEC6D4-4982-4A1E-9C35-D2CD9CFFEB8D}" destId="{CC807D60-2C4E-43AD-A435-776BD32453FF}" srcOrd="5" destOrd="0" parTransId="{1FB1A246-675B-4BB7-8029-6DF9342A839F}" sibTransId="{28E04E22-1BF9-45F8-A084-0E9C1FF71C11}"/>
    <dgm:cxn modelId="{218C7399-A086-4725-83C5-93DC9D39C837}" type="presOf" srcId="{CA0E36ED-7B64-4AB6-A155-F7B40F8AA346}" destId="{0DF8BBA0-61BC-4309-B96B-2BEFBC808783}" srcOrd="0" destOrd="0" presId="urn:microsoft.com/office/officeart/2018/2/layout/IconVerticalSolidList"/>
    <dgm:cxn modelId="{C95FE9BE-B7A6-483D-A823-4396288004FD}" type="presOf" srcId="{F37A7BD6-214F-483E-AF8D-E6F03C3371A1}" destId="{AD3369FF-B4B8-4C91-93A3-1BBBC08023A0}" srcOrd="0" destOrd="0" presId="urn:microsoft.com/office/officeart/2018/2/layout/IconVerticalSolidList"/>
    <dgm:cxn modelId="{23C4D4C0-71F2-443F-BE0D-4F0E5CAA3A6D}" type="presOf" srcId="{7AE6C5DA-0211-4652-B9B3-D2B472E952E1}" destId="{4965ABC4-99D3-4FCD-AE8D-CE295D6F7396}" srcOrd="0" destOrd="0" presId="urn:microsoft.com/office/officeart/2018/2/layout/IconVerticalSolidList"/>
    <dgm:cxn modelId="{897AF3CA-7151-4D06-A84E-B5D334E40F2B}" type="presOf" srcId="{DF1DDB95-04F5-4248-A055-EE075BE3ACED}" destId="{51EF91EC-5FA5-4488-9B2A-A184FD963589}" srcOrd="0" destOrd="0" presId="urn:microsoft.com/office/officeart/2018/2/layout/IconVerticalSolidList"/>
    <dgm:cxn modelId="{7BA6E4F2-1966-4774-B8D3-136BC7B6FC07}" type="presOf" srcId="{EBC7F2E7-DC25-40E0-AF64-28CDB1775259}" destId="{F63953D8-61D8-4FE5-8A52-97E089BE8D3E}" srcOrd="0" destOrd="0" presId="urn:microsoft.com/office/officeart/2018/2/layout/IconVerticalSolidList"/>
    <dgm:cxn modelId="{B8C4DFB0-210E-4FBF-B2DA-FF20CBF330AF}" type="presParOf" srcId="{47837EA8-2994-4AEA-A435-AFB65DC108BD}" destId="{65CD24D6-464F-4E8C-9256-77E1AB6AC576}" srcOrd="0" destOrd="0" presId="urn:microsoft.com/office/officeart/2018/2/layout/IconVerticalSolidList"/>
    <dgm:cxn modelId="{E1B92844-F464-416B-9870-C74EEBC6A326}" type="presParOf" srcId="{65CD24D6-464F-4E8C-9256-77E1AB6AC576}" destId="{2BDDBA3C-9C1F-42B9-B4B8-173061527CE8}" srcOrd="0" destOrd="0" presId="urn:microsoft.com/office/officeart/2018/2/layout/IconVerticalSolidList"/>
    <dgm:cxn modelId="{636092B5-4586-4AA3-8A76-2BF8115CB178}" type="presParOf" srcId="{65CD24D6-464F-4E8C-9256-77E1AB6AC576}" destId="{8C857A6F-15B1-412A-8D03-33487CAE18E7}" srcOrd="1" destOrd="0" presId="urn:microsoft.com/office/officeart/2018/2/layout/IconVerticalSolidList"/>
    <dgm:cxn modelId="{303109FD-BD6A-427E-B8DB-D91890BFB9AC}" type="presParOf" srcId="{65CD24D6-464F-4E8C-9256-77E1AB6AC576}" destId="{854884F1-B095-49A9-AEB4-E5F703258629}" srcOrd="2" destOrd="0" presId="urn:microsoft.com/office/officeart/2018/2/layout/IconVerticalSolidList"/>
    <dgm:cxn modelId="{4A78E64E-1EAC-4CC6-9DE0-4AC109529879}" type="presParOf" srcId="{65CD24D6-464F-4E8C-9256-77E1AB6AC576}" destId="{4965ABC4-99D3-4FCD-AE8D-CE295D6F7396}" srcOrd="3" destOrd="0" presId="urn:microsoft.com/office/officeart/2018/2/layout/IconVerticalSolidList"/>
    <dgm:cxn modelId="{02D0522A-BB50-43A2-A875-A601EB2CF3E9}" type="presParOf" srcId="{47837EA8-2994-4AEA-A435-AFB65DC108BD}" destId="{FFE5E338-FB4B-4BEC-A5A9-E9A1EFC21DF9}" srcOrd="1" destOrd="0" presId="urn:microsoft.com/office/officeart/2018/2/layout/IconVerticalSolidList"/>
    <dgm:cxn modelId="{32E026FE-2F0C-4AD0-B40E-2D931DB7D441}" type="presParOf" srcId="{47837EA8-2994-4AEA-A435-AFB65DC108BD}" destId="{D60BE2DE-8AF4-4DDF-BE01-9BE2AA744C59}" srcOrd="2" destOrd="0" presId="urn:microsoft.com/office/officeart/2018/2/layout/IconVerticalSolidList"/>
    <dgm:cxn modelId="{B96255C6-4627-44EA-8BB7-41D4654835A7}" type="presParOf" srcId="{D60BE2DE-8AF4-4DDF-BE01-9BE2AA744C59}" destId="{E04ECC43-7373-4A49-BCAA-2BCDE6B0A333}" srcOrd="0" destOrd="0" presId="urn:microsoft.com/office/officeart/2018/2/layout/IconVerticalSolidList"/>
    <dgm:cxn modelId="{82146875-C0DA-45D3-821D-CD3675F45214}" type="presParOf" srcId="{D60BE2DE-8AF4-4DDF-BE01-9BE2AA744C59}" destId="{5C08C2FA-CF06-42E9-B921-D1DC9B473201}" srcOrd="1" destOrd="0" presId="urn:microsoft.com/office/officeart/2018/2/layout/IconVerticalSolidList"/>
    <dgm:cxn modelId="{D14B772A-6B51-4141-BAE9-14FF5B7DFBCA}" type="presParOf" srcId="{D60BE2DE-8AF4-4DDF-BE01-9BE2AA744C59}" destId="{8843B5CC-09F8-4282-BCC3-E91EDCA635B4}" srcOrd="2" destOrd="0" presId="urn:microsoft.com/office/officeart/2018/2/layout/IconVerticalSolidList"/>
    <dgm:cxn modelId="{88547589-C3A6-4A8A-9D14-54DF2FD2CE17}" type="presParOf" srcId="{D60BE2DE-8AF4-4DDF-BE01-9BE2AA744C59}" destId="{0DF8BBA0-61BC-4309-B96B-2BEFBC808783}" srcOrd="3" destOrd="0" presId="urn:microsoft.com/office/officeart/2018/2/layout/IconVerticalSolidList"/>
    <dgm:cxn modelId="{BEBA938D-DC18-4B2C-BC94-BF813B5DF782}" type="presParOf" srcId="{47837EA8-2994-4AEA-A435-AFB65DC108BD}" destId="{23A5E29B-A4EA-4B87-9437-13436104BB49}" srcOrd="3" destOrd="0" presId="urn:microsoft.com/office/officeart/2018/2/layout/IconVerticalSolidList"/>
    <dgm:cxn modelId="{E0CDD2EE-1E82-499F-B95B-800D3D5D3311}" type="presParOf" srcId="{47837EA8-2994-4AEA-A435-AFB65DC108BD}" destId="{2F1C67A7-B2E0-40AE-BA51-E1CA1E1A14A3}" srcOrd="4" destOrd="0" presId="urn:microsoft.com/office/officeart/2018/2/layout/IconVerticalSolidList"/>
    <dgm:cxn modelId="{522F9224-D4F9-4D1F-8992-7F880B22395D}" type="presParOf" srcId="{2F1C67A7-B2E0-40AE-BA51-E1CA1E1A14A3}" destId="{88F75043-D564-4B29-BC09-4F18B7BDDE36}" srcOrd="0" destOrd="0" presId="urn:microsoft.com/office/officeart/2018/2/layout/IconVerticalSolidList"/>
    <dgm:cxn modelId="{6D0D7577-A16C-4BA8-AFC1-F3E61EBF89E0}" type="presParOf" srcId="{2F1C67A7-B2E0-40AE-BA51-E1CA1E1A14A3}" destId="{949FBB0D-1B8B-4045-83E7-47CE2EFF03F2}" srcOrd="1" destOrd="0" presId="urn:microsoft.com/office/officeart/2018/2/layout/IconVerticalSolidList"/>
    <dgm:cxn modelId="{B7392248-EB4F-44DB-B93C-15FD4E633397}" type="presParOf" srcId="{2F1C67A7-B2E0-40AE-BA51-E1CA1E1A14A3}" destId="{50700707-730E-40BF-B895-63E39898A49A}" srcOrd="2" destOrd="0" presId="urn:microsoft.com/office/officeart/2018/2/layout/IconVerticalSolidList"/>
    <dgm:cxn modelId="{E2F80927-8EB1-4FEE-B5EB-CA8ACA985BBB}" type="presParOf" srcId="{2F1C67A7-B2E0-40AE-BA51-E1CA1E1A14A3}" destId="{AD3369FF-B4B8-4C91-93A3-1BBBC08023A0}" srcOrd="3" destOrd="0" presId="urn:microsoft.com/office/officeart/2018/2/layout/IconVerticalSolidList"/>
    <dgm:cxn modelId="{10AADEBB-753F-4259-AC19-3DEB627DA68D}" type="presParOf" srcId="{47837EA8-2994-4AEA-A435-AFB65DC108BD}" destId="{0F2C2F24-58C6-4E15-BE8E-6B45997B3CD2}" srcOrd="5" destOrd="0" presId="urn:microsoft.com/office/officeart/2018/2/layout/IconVerticalSolidList"/>
    <dgm:cxn modelId="{C0174B43-F7A7-4619-9172-6E8FD032D095}" type="presParOf" srcId="{47837EA8-2994-4AEA-A435-AFB65DC108BD}" destId="{EE1A5C6E-B51A-4E97-A769-BD949A41244D}" srcOrd="6" destOrd="0" presId="urn:microsoft.com/office/officeart/2018/2/layout/IconVerticalSolidList"/>
    <dgm:cxn modelId="{7C664289-5B21-4A14-823A-4FB1D7F895C6}" type="presParOf" srcId="{EE1A5C6E-B51A-4E97-A769-BD949A41244D}" destId="{3F9666A5-38C4-4556-A34C-340288CE716B}" srcOrd="0" destOrd="0" presId="urn:microsoft.com/office/officeart/2018/2/layout/IconVerticalSolidList"/>
    <dgm:cxn modelId="{0A3DD689-6D70-4124-A29A-DA1E52C43D2E}" type="presParOf" srcId="{EE1A5C6E-B51A-4E97-A769-BD949A41244D}" destId="{BE066B4B-BE5B-48F9-9DB0-D3AEC7D147D4}" srcOrd="1" destOrd="0" presId="urn:microsoft.com/office/officeart/2018/2/layout/IconVerticalSolidList"/>
    <dgm:cxn modelId="{EC4F60B5-F45F-439C-85F6-9F0778E9A835}" type="presParOf" srcId="{EE1A5C6E-B51A-4E97-A769-BD949A41244D}" destId="{14E13BCD-B962-4559-A9EB-DB7C35E8733C}" srcOrd="2" destOrd="0" presId="urn:microsoft.com/office/officeart/2018/2/layout/IconVerticalSolidList"/>
    <dgm:cxn modelId="{CC5CF158-50A1-43E9-835A-E797B25707DA}" type="presParOf" srcId="{EE1A5C6E-B51A-4E97-A769-BD949A41244D}" destId="{51EF91EC-5FA5-4488-9B2A-A184FD963589}" srcOrd="3" destOrd="0" presId="urn:microsoft.com/office/officeart/2018/2/layout/IconVerticalSolidList"/>
    <dgm:cxn modelId="{8725EBB2-90E6-4B19-A7F2-14713B0B04FE}" type="presParOf" srcId="{47837EA8-2994-4AEA-A435-AFB65DC108BD}" destId="{9139E941-D783-447B-81CC-64A98F3DC1CF}" srcOrd="7" destOrd="0" presId="urn:microsoft.com/office/officeart/2018/2/layout/IconVerticalSolidList"/>
    <dgm:cxn modelId="{3BA1D6AC-09CE-48CE-980D-3EF80EB36ED2}" type="presParOf" srcId="{47837EA8-2994-4AEA-A435-AFB65DC108BD}" destId="{2BCAC7FF-224C-44F9-810F-2FF80C9DBBB7}" srcOrd="8" destOrd="0" presId="urn:microsoft.com/office/officeart/2018/2/layout/IconVerticalSolidList"/>
    <dgm:cxn modelId="{F5AD41F0-6EA1-4A43-83D5-190BBA669606}" type="presParOf" srcId="{2BCAC7FF-224C-44F9-810F-2FF80C9DBBB7}" destId="{3E60C481-F03D-4E18-8B5F-4A702891D0CB}" srcOrd="0" destOrd="0" presId="urn:microsoft.com/office/officeart/2018/2/layout/IconVerticalSolidList"/>
    <dgm:cxn modelId="{44C08156-131B-487D-8C9B-70C56A807C2B}" type="presParOf" srcId="{2BCAC7FF-224C-44F9-810F-2FF80C9DBBB7}" destId="{2E88B0E5-D26A-48E5-8FEC-5DEC52DD5607}" srcOrd="1" destOrd="0" presId="urn:microsoft.com/office/officeart/2018/2/layout/IconVerticalSolidList"/>
    <dgm:cxn modelId="{006ADF44-8A5D-4456-816C-B9B6D0D2DCD0}" type="presParOf" srcId="{2BCAC7FF-224C-44F9-810F-2FF80C9DBBB7}" destId="{A9E9E8A1-F57E-4235-9982-18132703FFF2}" srcOrd="2" destOrd="0" presId="urn:microsoft.com/office/officeart/2018/2/layout/IconVerticalSolidList"/>
    <dgm:cxn modelId="{CC77AB76-1EF3-4E1B-97F4-AB717790753E}" type="presParOf" srcId="{2BCAC7FF-224C-44F9-810F-2FF80C9DBBB7}" destId="{F63953D8-61D8-4FE5-8A52-97E089BE8D3E}" srcOrd="3" destOrd="0" presId="urn:microsoft.com/office/officeart/2018/2/layout/IconVerticalSolidList"/>
    <dgm:cxn modelId="{D7FE5DDB-8118-4BCE-8ADB-E940BC035B5B}" type="presParOf" srcId="{47837EA8-2994-4AEA-A435-AFB65DC108BD}" destId="{F4CF0159-2AEA-4DDA-B0A5-159B04562C77}" srcOrd="9" destOrd="0" presId="urn:microsoft.com/office/officeart/2018/2/layout/IconVerticalSolidList"/>
    <dgm:cxn modelId="{10E60175-6DE6-4BE0-B8C8-0690DEAABF4B}" type="presParOf" srcId="{47837EA8-2994-4AEA-A435-AFB65DC108BD}" destId="{D44EC092-E55E-4F7E-89CB-77A48671163E}" srcOrd="10" destOrd="0" presId="urn:microsoft.com/office/officeart/2018/2/layout/IconVerticalSolidList"/>
    <dgm:cxn modelId="{B2EB797D-8B7F-48E3-8EC3-88F20884DC57}" type="presParOf" srcId="{D44EC092-E55E-4F7E-89CB-77A48671163E}" destId="{7B523EAF-2EF5-4555-93F9-18A35C70A176}" srcOrd="0" destOrd="0" presId="urn:microsoft.com/office/officeart/2018/2/layout/IconVerticalSolidList"/>
    <dgm:cxn modelId="{1700EAEA-DDE6-4FD5-9BD6-97744B66F0EA}" type="presParOf" srcId="{D44EC092-E55E-4F7E-89CB-77A48671163E}" destId="{2F57E352-195E-4ABC-A349-F7ABD0D60106}" srcOrd="1" destOrd="0" presId="urn:microsoft.com/office/officeart/2018/2/layout/IconVerticalSolidList"/>
    <dgm:cxn modelId="{28F566A8-99A7-4008-81CE-A5973E2C994C}" type="presParOf" srcId="{D44EC092-E55E-4F7E-89CB-77A48671163E}" destId="{B18D1B26-BC4E-4AED-9A76-A7851EBA8A11}" srcOrd="2" destOrd="0" presId="urn:microsoft.com/office/officeart/2018/2/layout/IconVerticalSolidList"/>
    <dgm:cxn modelId="{F5870B32-B3BD-4C8B-A7E7-5348A290F9D2}" type="presParOf" srcId="{D44EC092-E55E-4F7E-89CB-77A48671163E}" destId="{0D6F0DC6-89C4-4B86-9213-E2BF12F319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AA7E8-413E-4644-8518-CF0E4F485E9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F87B6AF-A310-4B13-B605-C11C8FEF62E5}">
      <dgm:prSet custT="1"/>
      <dgm:spPr/>
      <dgm:t>
        <a:bodyPr/>
        <a:lstStyle/>
        <a:p>
          <a:r>
            <a:rPr lang="en-US" sz="1800" b="0" i="1" baseline="0" dirty="0"/>
            <a:t>Approach: </a:t>
          </a:r>
        </a:p>
        <a:p>
          <a:r>
            <a:rPr lang="en-US" sz="1800" b="0" i="1" baseline="0" dirty="0"/>
            <a:t>✓ Put Stability within everyone’s reach! </a:t>
          </a:r>
        </a:p>
        <a:p>
          <a:r>
            <a:rPr lang="en-US" sz="1800" b="0" i="1" baseline="0" dirty="0"/>
            <a:t>✓ Stop making poverty into a crime!</a:t>
          </a:r>
        </a:p>
        <a:p>
          <a:r>
            <a:rPr lang="en-US" sz="1800" b="0" i="1" baseline="0" dirty="0"/>
            <a:t>✓ Treat kids like kids!</a:t>
          </a:r>
        </a:p>
        <a:p>
          <a:r>
            <a:rPr lang="en-US" sz="1800" b="0" i="1" baseline="0" dirty="0"/>
            <a:t>✓ Allow people to grow and change!</a:t>
          </a:r>
        </a:p>
        <a:p>
          <a:r>
            <a:rPr lang="en-US" sz="1800" b="0" i="1" baseline="0" dirty="0"/>
            <a:t>✓ Treat addiction and Mental illness like medical issues!</a:t>
          </a:r>
        </a:p>
      </dgm:t>
    </dgm:pt>
    <dgm:pt modelId="{AB57092A-018F-49CA-B68E-8AF1B2CFA2D5}" type="parTrans" cxnId="{783D27A2-94E4-4C2C-B2B2-4B70E90ACC08}">
      <dgm:prSet/>
      <dgm:spPr/>
      <dgm:t>
        <a:bodyPr/>
        <a:lstStyle/>
        <a:p>
          <a:endParaRPr lang="en-US"/>
        </a:p>
      </dgm:t>
    </dgm:pt>
    <dgm:pt modelId="{8F11C84E-A077-45C0-A46D-2044E256FFCE}" type="sibTrans" cxnId="{783D27A2-94E4-4C2C-B2B2-4B70E90ACC08}">
      <dgm:prSet/>
      <dgm:spPr/>
      <dgm:t>
        <a:bodyPr/>
        <a:lstStyle/>
        <a:p>
          <a:endParaRPr lang="en-US"/>
        </a:p>
      </dgm:t>
    </dgm:pt>
    <dgm:pt modelId="{9E5FE342-67A2-4FF9-9B9F-F7DF633E4D40}">
      <dgm:prSet custT="1"/>
      <dgm:spPr/>
      <dgm:t>
        <a:bodyPr/>
        <a:lstStyle/>
        <a:p>
          <a:r>
            <a:rPr lang="en-US" sz="1800" b="0" i="1" baseline="0" dirty="0"/>
            <a:t>A document: </a:t>
          </a:r>
        </a:p>
        <a:p>
          <a:r>
            <a:rPr lang="en-US" sz="1800" b="0" i="1" baseline="0" dirty="0"/>
            <a:t>✓ Collection of data to </a:t>
          </a:r>
          <a:r>
            <a:rPr lang="en-US" sz="1800" b="0" i="0" u="none" dirty="0"/>
            <a:t>understand and address the circumstances that cause violence to erupt and spread</a:t>
          </a:r>
          <a:r>
            <a:rPr lang="en-US" sz="1800" b="0" i="1" baseline="0" dirty="0"/>
            <a:t>. </a:t>
          </a:r>
        </a:p>
        <a:p>
          <a:r>
            <a:rPr lang="en-US" sz="1800" b="0" i="1" baseline="0" dirty="0"/>
            <a:t>✓ Community of color led agencies and perspectives on public safety must be included.</a:t>
          </a:r>
          <a:endParaRPr lang="en-US" sz="1200" baseline="0" dirty="0"/>
        </a:p>
      </dgm:t>
    </dgm:pt>
    <dgm:pt modelId="{A441AFE2-0F16-4649-9403-3DE7A65E168B}" type="parTrans" cxnId="{0295DAC8-C4FE-4800-A4B3-D0948DF2B3A9}">
      <dgm:prSet/>
      <dgm:spPr/>
      <dgm:t>
        <a:bodyPr/>
        <a:lstStyle/>
        <a:p>
          <a:endParaRPr lang="en-US"/>
        </a:p>
      </dgm:t>
    </dgm:pt>
    <dgm:pt modelId="{BC242537-6D61-4FF6-AB62-AC30CEAF6707}" type="sibTrans" cxnId="{0295DAC8-C4FE-4800-A4B3-D0948DF2B3A9}">
      <dgm:prSet/>
      <dgm:spPr/>
      <dgm:t>
        <a:bodyPr/>
        <a:lstStyle/>
        <a:p>
          <a:endParaRPr lang="en-US"/>
        </a:p>
      </dgm:t>
    </dgm:pt>
    <dgm:pt modelId="{03CF2B0B-DED1-4F25-9288-2E555F2CF07E}">
      <dgm:prSet custT="1"/>
      <dgm:spPr/>
      <dgm:t>
        <a:bodyPr/>
        <a:lstStyle/>
        <a:p>
          <a:r>
            <a:rPr lang="en-US" sz="1800" b="0" i="1" baseline="0" dirty="0"/>
            <a:t>A process: </a:t>
          </a:r>
        </a:p>
        <a:p>
          <a:r>
            <a:rPr lang="en-US" sz="1800" b="0" i="1" baseline="0" dirty="0"/>
            <a:t>✓ Provide targeted resources </a:t>
          </a:r>
          <a:r>
            <a:rPr lang="en-US" sz="1800" b="0" i="0" u="none" dirty="0"/>
            <a:t>to people who are victims of serious physical harm.</a:t>
          </a:r>
        </a:p>
        <a:p>
          <a:r>
            <a:rPr lang="en-US" sz="1800" b="0" i="0" u="none" dirty="0"/>
            <a:t> ✓ Include also those who are most at risk of being a future perpetrator or victim of violence.</a:t>
          </a:r>
          <a:r>
            <a:rPr lang="en-US" sz="1800" b="0" i="1" baseline="0" dirty="0"/>
            <a:t> </a:t>
          </a:r>
        </a:p>
      </dgm:t>
    </dgm:pt>
    <dgm:pt modelId="{829DC44D-FD76-430B-A9C7-B396FB7180EB}" type="parTrans" cxnId="{F925D27A-DB95-4974-89F0-2F3053B3043F}">
      <dgm:prSet/>
      <dgm:spPr/>
      <dgm:t>
        <a:bodyPr/>
        <a:lstStyle/>
        <a:p>
          <a:endParaRPr lang="en-US"/>
        </a:p>
      </dgm:t>
    </dgm:pt>
    <dgm:pt modelId="{B5927C45-6449-441E-B35A-5B8238AC41FF}" type="sibTrans" cxnId="{F925D27A-DB95-4974-89F0-2F3053B3043F}">
      <dgm:prSet/>
      <dgm:spPr/>
      <dgm:t>
        <a:bodyPr/>
        <a:lstStyle/>
        <a:p>
          <a:endParaRPr lang="en-US"/>
        </a:p>
      </dgm:t>
    </dgm:pt>
    <dgm:pt modelId="{4C4AE587-C668-4CC4-895B-AF76976038C0}" type="pres">
      <dgm:prSet presAssocID="{404AA7E8-413E-4644-8518-CF0E4F485E97}" presName="root" presStyleCnt="0">
        <dgm:presLayoutVars>
          <dgm:dir/>
          <dgm:resizeHandles val="exact"/>
        </dgm:presLayoutVars>
      </dgm:prSet>
      <dgm:spPr/>
    </dgm:pt>
    <dgm:pt modelId="{78172D68-3C8F-423B-9346-E59D8BF769E7}" type="pres">
      <dgm:prSet presAssocID="{AF87B6AF-A310-4B13-B605-C11C8FEF62E5}" presName="compNode" presStyleCnt="0"/>
      <dgm:spPr/>
    </dgm:pt>
    <dgm:pt modelId="{368EE23C-D76D-464F-8D99-8895F380618D}" type="pres">
      <dgm:prSet presAssocID="{AF87B6AF-A310-4B13-B605-C11C8FEF62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4F7B69B-6C0C-4A25-ABB1-603B00FD605C}" type="pres">
      <dgm:prSet presAssocID="{AF87B6AF-A310-4B13-B605-C11C8FEF62E5}" presName="spaceRect" presStyleCnt="0"/>
      <dgm:spPr/>
    </dgm:pt>
    <dgm:pt modelId="{A423419F-C1F9-4783-B83B-1D93BAA75357}" type="pres">
      <dgm:prSet presAssocID="{AF87B6AF-A310-4B13-B605-C11C8FEF62E5}" presName="textRect" presStyleLbl="revTx" presStyleIdx="0" presStyleCnt="3" custScaleX="131232" custScaleY="132309">
        <dgm:presLayoutVars>
          <dgm:chMax val="1"/>
          <dgm:chPref val="1"/>
        </dgm:presLayoutVars>
      </dgm:prSet>
      <dgm:spPr/>
    </dgm:pt>
    <dgm:pt modelId="{6785AF0A-52B4-499B-BEBF-B85A60286B1A}" type="pres">
      <dgm:prSet presAssocID="{8F11C84E-A077-45C0-A46D-2044E256FFCE}" presName="sibTrans" presStyleCnt="0"/>
      <dgm:spPr/>
    </dgm:pt>
    <dgm:pt modelId="{B5B7AC6B-A828-4A12-9E32-2451FB9BFD52}" type="pres">
      <dgm:prSet presAssocID="{9E5FE342-67A2-4FF9-9B9F-F7DF633E4D40}" presName="compNode" presStyleCnt="0"/>
      <dgm:spPr/>
    </dgm:pt>
    <dgm:pt modelId="{0C150C66-C0C1-4905-94F3-7FC034EA07DB}" type="pres">
      <dgm:prSet presAssocID="{9E5FE342-67A2-4FF9-9B9F-F7DF633E4D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B60044C5-2273-4E2D-8226-057611710124}" type="pres">
      <dgm:prSet presAssocID="{9E5FE342-67A2-4FF9-9B9F-F7DF633E4D40}" presName="spaceRect" presStyleCnt="0"/>
      <dgm:spPr/>
    </dgm:pt>
    <dgm:pt modelId="{67DD081A-8C7F-40C6-BD16-C3B2E0420676}" type="pres">
      <dgm:prSet presAssocID="{9E5FE342-67A2-4FF9-9B9F-F7DF633E4D40}" presName="textRect" presStyleLbl="revTx" presStyleIdx="1" presStyleCnt="3" custScaleX="182857" custScaleY="129625">
        <dgm:presLayoutVars>
          <dgm:chMax val="1"/>
          <dgm:chPref val="1"/>
        </dgm:presLayoutVars>
      </dgm:prSet>
      <dgm:spPr/>
    </dgm:pt>
    <dgm:pt modelId="{780DE5FE-A212-4C44-8D88-238AC11348DB}" type="pres">
      <dgm:prSet presAssocID="{BC242537-6D61-4FF6-AB62-AC30CEAF6707}" presName="sibTrans" presStyleCnt="0"/>
      <dgm:spPr/>
    </dgm:pt>
    <dgm:pt modelId="{14BE849C-DD70-4B73-A710-F462FE063B2B}" type="pres">
      <dgm:prSet presAssocID="{03CF2B0B-DED1-4F25-9288-2E555F2CF07E}" presName="compNode" presStyleCnt="0"/>
      <dgm:spPr/>
    </dgm:pt>
    <dgm:pt modelId="{B1712AE2-0E1C-4FC0-847E-7FAF3AC15224}" type="pres">
      <dgm:prSet presAssocID="{03CF2B0B-DED1-4F25-9288-2E555F2CF07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D7D8D7C-EAF0-4D7E-9380-2018405F28DE}" type="pres">
      <dgm:prSet presAssocID="{03CF2B0B-DED1-4F25-9288-2E555F2CF07E}" presName="spaceRect" presStyleCnt="0"/>
      <dgm:spPr/>
    </dgm:pt>
    <dgm:pt modelId="{AA8887E3-8F9F-4B50-AA72-5CED9B802EF2}" type="pres">
      <dgm:prSet presAssocID="{03CF2B0B-DED1-4F25-9288-2E555F2CF07E}" presName="textRect" presStyleLbl="revTx" presStyleIdx="2" presStyleCnt="3" custScaleX="154478" custScaleY="131895">
        <dgm:presLayoutVars>
          <dgm:chMax val="1"/>
          <dgm:chPref val="1"/>
        </dgm:presLayoutVars>
      </dgm:prSet>
      <dgm:spPr/>
    </dgm:pt>
  </dgm:ptLst>
  <dgm:cxnLst>
    <dgm:cxn modelId="{8F7A741C-995E-4CBC-80D7-FA00EB9BDC8E}" type="presOf" srcId="{9E5FE342-67A2-4FF9-9B9F-F7DF633E4D40}" destId="{67DD081A-8C7F-40C6-BD16-C3B2E0420676}" srcOrd="0" destOrd="0" presId="urn:microsoft.com/office/officeart/2018/2/layout/IconLabelList"/>
    <dgm:cxn modelId="{0EC23A36-C626-4C38-B127-0CD75DC8D4B3}" type="presOf" srcId="{404AA7E8-413E-4644-8518-CF0E4F485E97}" destId="{4C4AE587-C668-4CC4-895B-AF76976038C0}" srcOrd="0" destOrd="0" presId="urn:microsoft.com/office/officeart/2018/2/layout/IconLabelList"/>
    <dgm:cxn modelId="{F925D27A-DB95-4974-89F0-2F3053B3043F}" srcId="{404AA7E8-413E-4644-8518-CF0E4F485E97}" destId="{03CF2B0B-DED1-4F25-9288-2E555F2CF07E}" srcOrd="2" destOrd="0" parTransId="{829DC44D-FD76-430B-A9C7-B396FB7180EB}" sibTransId="{B5927C45-6449-441E-B35A-5B8238AC41FF}"/>
    <dgm:cxn modelId="{5898528C-B468-4A9E-BD7E-65C0EC7B31E6}" type="presOf" srcId="{03CF2B0B-DED1-4F25-9288-2E555F2CF07E}" destId="{AA8887E3-8F9F-4B50-AA72-5CED9B802EF2}" srcOrd="0" destOrd="0" presId="urn:microsoft.com/office/officeart/2018/2/layout/IconLabelList"/>
    <dgm:cxn modelId="{E50AEB96-7C3D-4C5B-BD6A-831FDB43F9FF}" type="presOf" srcId="{AF87B6AF-A310-4B13-B605-C11C8FEF62E5}" destId="{A423419F-C1F9-4783-B83B-1D93BAA75357}" srcOrd="0" destOrd="0" presId="urn:microsoft.com/office/officeart/2018/2/layout/IconLabelList"/>
    <dgm:cxn modelId="{783D27A2-94E4-4C2C-B2B2-4B70E90ACC08}" srcId="{404AA7E8-413E-4644-8518-CF0E4F485E97}" destId="{AF87B6AF-A310-4B13-B605-C11C8FEF62E5}" srcOrd="0" destOrd="0" parTransId="{AB57092A-018F-49CA-B68E-8AF1B2CFA2D5}" sibTransId="{8F11C84E-A077-45C0-A46D-2044E256FFCE}"/>
    <dgm:cxn modelId="{0295DAC8-C4FE-4800-A4B3-D0948DF2B3A9}" srcId="{404AA7E8-413E-4644-8518-CF0E4F485E97}" destId="{9E5FE342-67A2-4FF9-9B9F-F7DF633E4D40}" srcOrd="1" destOrd="0" parTransId="{A441AFE2-0F16-4649-9403-3DE7A65E168B}" sibTransId="{BC242537-6D61-4FF6-AB62-AC30CEAF6707}"/>
    <dgm:cxn modelId="{97F5379D-C352-4FC8-B40F-12A96E23D19A}" type="presParOf" srcId="{4C4AE587-C668-4CC4-895B-AF76976038C0}" destId="{78172D68-3C8F-423B-9346-E59D8BF769E7}" srcOrd="0" destOrd="0" presId="urn:microsoft.com/office/officeart/2018/2/layout/IconLabelList"/>
    <dgm:cxn modelId="{21E97ABB-ED64-4083-83ED-47CA5E1B17A6}" type="presParOf" srcId="{78172D68-3C8F-423B-9346-E59D8BF769E7}" destId="{368EE23C-D76D-464F-8D99-8895F380618D}" srcOrd="0" destOrd="0" presId="urn:microsoft.com/office/officeart/2018/2/layout/IconLabelList"/>
    <dgm:cxn modelId="{B2DD3E33-974B-42E2-A048-236EB2BB715F}" type="presParOf" srcId="{78172D68-3C8F-423B-9346-E59D8BF769E7}" destId="{C4F7B69B-6C0C-4A25-ABB1-603B00FD605C}" srcOrd="1" destOrd="0" presId="urn:microsoft.com/office/officeart/2018/2/layout/IconLabelList"/>
    <dgm:cxn modelId="{AB8AAF85-16E5-4D1C-BF4B-3C23BC42C9DB}" type="presParOf" srcId="{78172D68-3C8F-423B-9346-E59D8BF769E7}" destId="{A423419F-C1F9-4783-B83B-1D93BAA75357}" srcOrd="2" destOrd="0" presId="urn:microsoft.com/office/officeart/2018/2/layout/IconLabelList"/>
    <dgm:cxn modelId="{8B4C949C-B452-49CB-A7FF-C98CD5F89CD8}" type="presParOf" srcId="{4C4AE587-C668-4CC4-895B-AF76976038C0}" destId="{6785AF0A-52B4-499B-BEBF-B85A60286B1A}" srcOrd="1" destOrd="0" presId="urn:microsoft.com/office/officeart/2018/2/layout/IconLabelList"/>
    <dgm:cxn modelId="{93DAE31E-1496-4E37-9D7C-3B0366A01C70}" type="presParOf" srcId="{4C4AE587-C668-4CC4-895B-AF76976038C0}" destId="{B5B7AC6B-A828-4A12-9E32-2451FB9BFD52}" srcOrd="2" destOrd="0" presId="urn:microsoft.com/office/officeart/2018/2/layout/IconLabelList"/>
    <dgm:cxn modelId="{63BD0B80-F3CC-4005-9F42-49084C43CB8B}" type="presParOf" srcId="{B5B7AC6B-A828-4A12-9E32-2451FB9BFD52}" destId="{0C150C66-C0C1-4905-94F3-7FC034EA07DB}" srcOrd="0" destOrd="0" presId="urn:microsoft.com/office/officeart/2018/2/layout/IconLabelList"/>
    <dgm:cxn modelId="{94CDEFD4-E6B8-4A27-B39F-8B38C25E13DF}" type="presParOf" srcId="{B5B7AC6B-A828-4A12-9E32-2451FB9BFD52}" destId="{B60044C5-2273-4E2D-8226-057611710124}" srcOrd="1" destOrd="0" presId="urn:microsoft.com/office/officeart/2018/2/layout/IconLabelList"/>
    <dgm:cxn modelId="{BC9675F2-C408-43B0-B97F-463B45D98310}" type="presParOf" srcId="{B5B7AC6B-A828-4A12-9E32-2451FB9BFD52}" destId="{67DD081A-8C7F-40C6-BD16-C3B2E0420676}" srcOrd="2" destOrd="0" presId="urn:microsoft.com/office/officeart/2018/2/layout/IconLabelList"/>
    <dgm:cxn modelId="{73533E97-62F3-4B90-8002-1AD919D01AC1}" type="presParOf" srcId="{4C4AE587-C668-4CC4-895B-AF76976038C0}" destId="{780DE5FE-A212-4C44-8D88-238AC11348DB}" srcOrd="3" destOrd="0" presId="urn:microsoft.com/office/officeart/2018/2/layout/IconLabelList"/>
    <dgm:cxn modelId="{ED6B62A7-8796-4BFE-9244-7EC4F31B77EE}" type="presParOf" srcId="{4C4AE587-C668-4CC4-895B-AF76976038C0}" destId="{14BE849C-DD70-4B73-A710-F462FE063B2B}" srcOrd="4" destOrd="0" presId="urn:microsoft.com/office/officeart/2018/2/layout/IconLabelList"/>
    <dgm:cxn modelId="{003354EC-4806-478E-8B85-8F85B74ABEAF}" type="presParOf" srcId="{14BE849C-DD70-4B73-A710-F462FE063B2B}" destId="{B1712AE2-0E1C-4FC0-847E-7FAF3AC15224}" srcOrd="0" destOrd="0" presId="urn:microsoft.com/office/officeart/2018/2/layout/IconLabelList"/>
    <dgm:cxn modelId="{948C6C9D-E682-471C-85F0-8AA9236AE188}" type="presParOf" srcId="{14BE849C-DD70-4B73-A710-F462FE063B2B}" destId="{5D7D8D7C-EAF0-4D7E-9380-2018405F28DE}" srcOrd="1" destOrd="0" presId="urn:microsoft.com/office/officeart/2018/2/layout/IconLabelList"/>
    <dgm:cxn modelId="{F58915B8-251D-4D02-B7EC-8356E672ECDE}" type="presParOf" srcId="{14BE849C-DD70-4B73-A710-F462FE063B2B}" destId="{AA8887E3-8F9F-4B50-AA72-5CED9B802EF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4AA7E8-413E-4644-8518-CF0E4F485E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87B6AF-A310-4B13-B605-C11C8FEF62E5}">
      <dgm:prSet/>
      <dgm:spPr/>
      <dgm:t>
        <a:bodyPr/>
        <a:lstStyle/>
        <a:p>
          <a:r>
            <a:rPr lang="en-US" b="0" i="1" baseline="0"/>
            <a:t>Approach: shared, coherent way of thinking about public safety and types of intervention that are effective toward thriving communities</a:t>
          </a:r>
        </a:p>
      </dgm:t>
    </dgm:pt>
    <dgm:pt modelId="{AB57092A-018F-49CA-B68E-8AF1B2CFA2D5}" type="parTrans" cxnId="{783D27A2-94E4-4C2C-B2B2-4B70E90ACC08}">
      <dgm:prSet/>
      <dgm:spPr/>
      <dgm:t>
        <a:bodyPr/>
        <a:lstStyle/>
        <a:p>
          <a:endParaRPr lang="en-US"/>
        </a:p>
      </dgm:t>
    </dgm:pt>
    <dgm:pt modelId="{8F11C84E-A077-45C0-A46D-2044E256FFCE}" type="sibTrans" cxnId="{783D27A2-94E4-4C2C-B2B2-4B70E90ACC08}">
      <dgm:prSet/>
      <dgm:spPr/>
      <dgm:t>
        <a:bodyPr/>
        <a:lstStyle/>
        <a:p>
          <a:endParaRPr lang="en-US"/>
        </a:p>
      </dgm:t>
    </dgm:pt>
    <dgm:pt modelId="{9E5FE342-67A2-4FF9-9B9F-F7DF633E4D40}">
      <dgm:prSet/>
      <dgm:spPr/>
      <dgm:t>
        <a:bodyPr/>
        <a:lstStyle/>
        <a:p>
          <a:r>
            <a:rPr lang="en-US" b="0" i="1" baseline="0"/>
            <a:t>A document: collection of interagency practices designed to guide our collective approach. They must include community of color led agencies and perspectives on public safety</a:t>
          </a:r>
          <a:r>
            <a:rPr lang="en-US" baseline="0"/>
            <a:t>. </a:t>
          </a:r>
        </a:p>
      </dgm:t>
    </dgm:pt>
    <dgm:pt modelId="{A441AFE2-0F16-4649-9403-3DE7A65E168B}" type="parTrans" cxnId="{0295DAC8-C4FE-4800-A4B3-D0948DF2B3A9}">
      <dgm:prSet/>
      <dgm:spPr/>
      <dgm:t>
        <a:bodyPr/>
        <a:lstStyle/>
        <a:p>
          <a:endParaRPr lang="en-US"/>
        </a:p>
      </dgm:t>
    </dgm:pt>
    <dgm:pt modelId="{BC242537-6D61-4FF6-AB62-AC30CEAF6707}" type="sibTrans" cxnId="{0295DAC8-C4FE-4800-A4B3-D0948DF2B3A9}">
      <dgm:prSet/>
      <dgm:spPr/>
      <dgm:t>
        <a:bodyPr/>
        <a:lstStyle/>
        <a:p>
          <a:endParaRPr lang="en-US"/>
        </a:p>
      </dgm:t>
    </dgm:pt>
    <dgm:pt modelId="{03CF2B0B-DED1-4F25-9288-2E555F2CF07E}">
      <dgm:prSet/>
      <dgm:spPr/>
      <dgm:t>
        <a:bodyPr/>
        <a:lstStyle/>
        <a:p>
          <a:r>
            <a:rPr lang="en-US" b="0" i="1" baseline="0" dirty="0"/>
            <a:t>A process: ongoing evaluation and adjustment of practices as needed</a:t>
          </a:r>
        </a:p>
        <a:p>
          <a:r>
            <a:rPr lang="en-US" b="0" i="1" baseline="0" dirty="0"/>
            <a:t>Across the legal system </a:t>
          </a:r>
          <a:r>
            <a:rPr lang="en-US" i="1" dirty="0"/>
            <a:t>Representatives from communities of color must have a seat at the table to approve, challenge, or sign off on decisions that impact their community </a:t>
          </a:r>
          <a:endParaRPr lang="en-US" b="0" i="1" baseline="0" dirty="0"/>
        </a:p>
      </dgm:t>
    </dgm:pt>
    <dgm:pt modelId="{829DC44D-FD76-430B-A9C7-B396FB7180EB}" type="parTrans" cxnId="{F925D27A-DB95-4974-89F0-2F3053B3043F}">
      <dgm:prSet/>
      <dgm:spPr/>
      <dgm:t>
        <a:bodyPr/>
        <a:lstStyle/>
        <a:p>
          <a:endParaRPr lang="en-US"/>
        </a:p>
      </dgm:t>
    </dgm:pt>
    <dgm:pt modelId="{B5927C45-6449-441E-B35A-5B8238AC41FF}" type="sibTrans" cxnId="{F925D27A-DB95-4974-89F0-2F3053B3043F}">
      <dgm:prSet/>
      <dgm:spPr/>
      <dgm:t>
        <a:bodyPr/>
        <a:lstStyle/>
        <a:p>
          <a:endParaRPr lang="en-US"/>
        </a:p>
      </dgm:t>
    </dgm:pt>
    <dgm:pt modelId="{5FFCE25D-305C-954A-9B84-3880E561E3F8}" type="pres">
      <dgm:prSet presAssocID="{404AA7E8-413E-4644-8518-CF0E4F485E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6502E7-75C7-5F4C-8086-D349294D77A9}" type="pres">
      <dgm:prSet presAssocID="{AF87B6AF-A310-4B13-B605-C11C8FEF62E5}" presName="hierRoot1" presStyleCnt="0"/>
      <dgm:spPr/>
    </dgm:pt>
    <dgm:pt modelId="{BE541429-002C-3641-AE8A-ABACF697478B}" type="pres">
      <dgm:prSet presAssocID="{AF87B6AF-A310-4B13-B605-C11C8FEF62E5}" presName="composite" presStyleCnt="0"/>
      <dgm:spPr/>
    </dgm:pt>
    <dgm:pt modelId="{47F4BEEC-4BE1-3A4E-BEB8-B64C9184B652}" type="pres">
      <dgm:prSet presAssocID="{AF87B6AF-A310-4B13-B605-C11C8FEF62E5}" presName="background" presStyleLbl="node0" presStyleIdx="0" presStyleCnt="3"/>
      <dgm:spPr/>
    </dgm:pt>
    <dgm:pt modelId="{2BD30E71-7CBE-BE40-95A7-A0B475CBAAF1}" type="pres">
      <dgm:prSet presAssocID="{AF87B6AF-A310-4B13-B605-C11C8FEF62E5}" presName="text" presStyleLbl="fgAcc0" presStyleIdx="0" presStyleCnt="3" custLinFactNeighborX="-5226" custLinFactNeighborY="949">
        <dgm:presLayoutVars>
          <dgm:chPref val="3"/>
        </dgm:presLayoutVars>
      </dgm:prSet>
      <dgm:spPr/>
    </dgm:pt>
    <dgm:pt modelId="{34ED0950-6A30-2142-B22A-7579E4958A56}" type="pres">
      <dgm:prSet presAssocID="{AF87B6AF-A310-4B13-B605-C11C8FEF62E5}" presName="hierChild2" presStyleCnt="0"/>
      <dgm:spPr/>
    </dgm:pt>
    <dgm:pt modelId="{29108A96-43F3-AF4A-B1BF-60C332318B73}" type="pres">
      <dgm:prSet presAssocID="{9E5FE342-67A2-4FF9-9B9F-F7DF633E4D40}" presName="hierRoot1" presStyleCnt="0"/>
      <dgm:spPr/>
    </dgm:pt>
    <dgm:pt modelId="{06A3A4FF-C19F-A740-94BD-55D26E142D11}" type="pres">
      <dgm:prSet presAssocID="{9E5FE342-67A2-4FF9-9B9F-F7DF633E4D40}" presName="composite" presStyleCnt="0"/>
      <dgm:spPr/>
    </dgm:pt>
    <dgm:pt modelId="{D3E1F1BA-EE25-7145-8ADA-FEF6AB8AE164}" type="pres">
      <dgm:prSet presAssocID="{9E5FE342-67A2-4FF9-9B9F-F7DF633E4D40}" presName="background" presStyleLbl="node0" presStyleIdx="1" presStyleCnt="3"/>
      <dgm:spPr/>
    </dgm:pt>
    <dgm:pt modelId="{4D2FE922-2AB3-AE48-A8EF-483D5CD2DD13}" type="pres">
      <dgm:prSet presAssocID="{9E5FE342-67A2-4FF9-9B9F-F7DF633E4D40}" presName="text" presStyleLbl="fgAcc0" presStyleIdx="1" presStyleCnt="3">
        <dgm:presLayoutVars>
          <dgm:chPref val="3"/>
        </dgm:presLayoutVars>
      </dgm:prSet>
      <dgm:spPr/>
    </dgm:pt>
    <dgm:pt modelId="{08D0E657-3C31-934D-B471-5FBAE7131F3B}" type="pres">
      <dgm:prSet presAssocID="{9E5FE342-67A2-4FF9-9B9F-F7DF633E4D40}" presName="hierChild2" presStyleCnt="0"/>
      <dgm:spPr/>
    </dgm:pt>
    <dgm:pt modelId="{355B184A-4AE1-0A49-AEA5-7EB8566F6509}" type="pres">
      <dgm:prSet presAssocID="{03CF2B0B-DED1-4F25-9288-2E555F2CF07E}" presName="hierRoot1" presStyleCnt="0"/>
      <dgm:spPr/>
    </dgm:pt>
    <dgm:pt modelId="{C5CFD7EF-5CD5-5143-89EE-014D0309E756}" type="pres">
      <dgm:prSet presAssocID="{03CF2B0B-DED1-4F25-9288-2E555F2CF07E}" presName="composite" presStyleCnt="0"/>
      <dgm:spPr/>
    </dgm:pt>
    <dgm:pt modelId="{EE482F77-6CA6-DC41-B9E6-6722523FDF09}" type="pres">
      <dgm:prSet presAssocID="{03CF2B0B-DED1-4F25-9288-2E555F2CF07E}" presName="background" presStyleLbl="node0" presStyleIdx="2" presStyleCnt="3"/>
      <dgm:spPr/>
    </dgm:pt>
    <dgm:pt modelId="{4049D2D7-2A52-434C-9A60-EE17686B1F30}" type="pres">
      <dgm:prSet presAssocID="{03CF2B0B-DED1-4F25-9288-2E555F2CF07E}" presName="text" presStyleLbl="fgAcc0" presStyleIdx="2" presStyleCnt="3" custLinFactNeighborX="-1541" custLinFactNeighborY="949">
        <dgm:presLayoutVars>
          <dgm:chPref val="3"/>
        </dgm:presLayoutVars>
      </dgm:prSet>
      <dgm:spPr/>
    </dgm:pt>
    <dgm:pt modelId="{CF75CAAB-D758-324D-881A-798EF81DFA55}" type="pres">
      <dgm:prSet presAssocID="{03CF2B0B-DED1-4F25-9288-2E555F2CF07E}" presName="hierChild2" presStyleCnt="0"/>
      <dgm:spPr/>
    </dgm:pt>
  </dgm:ptLst>
  <dgm:cxnLst>
    <dgm:cxn modelId="{874AE80E-6FDB-ED43-9B3B-15E07380C1E9}" type="presOf" srcId="{9E5FE342-67A2-4FF9-9B9F-F7DF633E4D40}" destId="{4D2FE922-2AB3-AE48-A8EF-483D5CD2DD13}" srcOrd="0" destOrd="0" presId="urn:microsoft.com/office/officeart/2005/8/layout/hierarchy1"/>
    <dgm:cxn modelId="{3552AE13-18D4-0645-912F-9B4B87AA0543}" type="presOf" srcId="{AF87B6AF-A310-4B13-B605-C11C8FEF62E5}" destId="{2BD30E71-7CBE-BE40-95A7-A0B475CBAAF1}" srcOrd="0" destOrd="0" presId="urn:microsoft.com/office/officeart/2005/8/layout/hierarchy1"/>
    <dgm:cxn modelId="{F925D27A-DB95-4974-89F0-2F3053B3043F}" srcId="{404AA7E8-413E-4644-8518-CF0E4F485E97}" destId="{03CF2B0B-DED1-4F25-9288-2E555F2CF07E}" srcOrd="2" destOrd="0" parTransId="{829DC44D-FD76-430B-A9C7-B396FB7180EB}" sibTransId="{B5927C45-6449-441E-B35A-5B8238AC41FF}"/>
    <dgm:cxn modelId="{C32C6A88-E006-6540-B5C4-719D2F0AE8D6}" type="presOf" srcId="{03CF2B0B-DED1-4F25-9288-2E555F2CF07E}" destId="{4049D2D7-2A52-434C-9A60-EE17686B1F30}" srcOrd="0" destOrd="0" presId="urn:microsoft.com/office/officeart/2005/8/layout/hierarchy1"/>
    <dgm:cxn modelId="{783D27A2-94E4-4C2C-B2B2-4B70E90ACC08}" srcId="{404AA7E8-413E-4644-8518-CF0E4F485E97}" destId="{AF87B6AF-A310-4B13-B605-C11C8FEF62E5}" srcOrd="0" destOrd="0" parTransId="{AB57092A-018F-49CA-B68E-8AF1B2CFA2D5}" sibTransId="{8F11C84E-A077-45C0-A46D-2044E256FFCE}"/>
    <dgm:cxn modelId="{43CA33A4-AC8C-1C49-B4D3-F3E6B1FC43E2}" type="presOf" srcId="{404AA7E8-413E-4644-8518-CF0E4F485E97}" destId="{5FFCE25D-305C-954A-9B84-3880E561E3F8}" srcOrd="0" destOrd="0" presId="urn:microsoft.com/office/officeart/2005/8/layout/hierarchy1"/>
    <dgm:cxn modelId="{0295DAC8-C4FE-4800-A4B3-D0948DF2B3A9}" srcId="{404AA7E8-413E-4644-8518-CF0E4F485E97}" destId="{9E5FE342-67A2-4FF9-9B9F-F7DF633E4D40}" srcOrd="1" destOrd="0" parTransId="{A441AFE2-0F16-4649-9403-3DE7A65E168B}" sibTransId="{BC242537-6D61-4FF6-AB62-AC30CEAF6707}"/>
    <dgm:cxn modelId="{21E6A5CF-50E4-6F49-AAF7-A2E96E6A6BB9}" type="presParOf" srcId="{5FFCE25D-305C-954A-9B84-3880E561E3F8}" destId="{826502E7-75C7-5F4C-8086-D349294D77A9}" srcOrd="0" destOrd="0" presId="urn:microsoft.com/office/officeart/2005/8/layout/hierarchy1"/>
    <dgm:cxn modelId="{F689F125-716F-D244-978F-13A57A2077EE}" type="presParOf" srcId="{826502E7-75C7-5F4C-8086-D349294D77A9}" destId="{BE541429-002C-3641-AE8A-ABACF697478B}" srcOrd="0" destOrd="0" presId="urn:microsoft.com/office/officeart/2005/8/layout/hierarchy1"/>
    <dgm:cxn modelId="{3AC0BC63-95F9-E147-8675-C986B7821C08}" type="presParOf" srcId="{BE541429-002C-3641-AE8A-ABACF697478B}" destId="{47F4BEEC-4BE1-3A4E-BEB8-B64C9184B652}" srcOrd="0" destOrd="0" presId="urn:microsoft.com/office/officeart/2005/8/layout/hierarchy1"/>
    <dgm:cxn modelId="{398F1EA9-D94E-494A-868A-57E9447FB5D3}" type="presParOf" srcId="{BE541429-002C-3641-AE8A-ABACF697478B}" destId="{2BD30E71-7CBE-BE40-95A7-A0B475CBAAF1}" srcOrd="1" destOrd="0" presId="urn:microsoft.com/office/officeart/2005/8/layout/hierarchy1"/>
    <dgm:cxn modelId="{22FDB0FB-166B-7A46-B323-CF80B974E416}" type="presParOf" srcId="{826502E7-75C7-5F4C-8086-D349294D77A9}" destId="{34ED0950-6A30-2142-B22A-7579E4958A56}" srcOrd="1" destOrd="0" presId="urn:microsoft.com/office/officeart/2005/8/layout/hierarchy1"/>
    <dgm:cxn modelId="{3466033B-617F-4B45-89CD-AECFFDF8D785}" type="presParOf" srcId="{5FFCE25D-305C-954A-9B84-3880E561E3F8}" destId="{29108A96-43F3-AF4A-B1BF-60C332318B73}" srcOrd="1" destOrd="0" presId="urn:microsoft.com/office/officeart/2005/8/layout/hierarchy1"/>
    <dgm:cxn modelId="{6E8C56D7-476E-AF43-BBC9-B0DFF4EDAFAB}" type="presParOf" srcId="{29108A96-43F3-AF4A-B1BF-60C332318B73}" destId="{06A3A4FF-C19F-A740-94BD-55D26E142D11}" srcOrd="0" destOrd="0" presId="urn:microsoft.com/office/officeart/2005/8/layout/hierarchy1"/>
    <dgm:cxn modelId="{1BC9D574-4704-EA4F-93D2-13A16371E662}" type="presParOf" srcId="{06A3A4FF-C19F-A740-94BD-55D26E142D11}" destId="{D3E1F1BA-EE25-7145-8ADA-FEF6AB8AE164}" srcOrd="0" destOrd="0" presId="urn:microsoft.com/office/officeart/2005/8/layout/hierarchy1"/>
    <dgm:cxn modelId="{A5200C96-A8D5-E54C-9827-38D4D992B04B}" type="presParOf" srcId="{06A3A4FF-C19F-A740-94BD-55D26E142D11}" destId="{4D2FE922-2AB3-AE48-A8EF-483D5CD2DD13}" srcOrd="1" destOrd="0" presId="urn:microsoft.com/office/officeart/2005/8/layout/hierarchy1"/>
    <dgm:cxn modelId="{85939BBC-05F9-BB46-B8AB-91F53BE3DB38}" type="presParOf" srcId="{29108A96-43F3-AF4A-B1BF-60C332318B73}" destId="{08D0E657-3C31-934D-B471-5FBAE7131F3B}" srcOrd="1" destOrd="0" presId="urn:microsoft.com/office/officeart/2005/8/layout/hierarchy1"/>
    <dgm:cxn modelId="{C3E651FF-FDE0-9741-9AB3-735A1F455E26}" type="presParOf" srcId="{5FFCE25D-305C-954A-9B84-3880E561E3F8}" destId="{355B184A-4AE1-0A49-AEA5-7EB8566F6509}" srcOrd="2" destOrd="0" presId="urn:microsoft.com/office/officeart/2005/8/layout/hierarchy1"/>
    <dgm:cxn modelId="{DF49E8E1-834C-6448-8BAC-F908B006AE08}" type="presParOf" srcId="{355B184A-4AE1-0A49-AEA5-7EB8566F6509}" destId="{C5CFD7EF-5CD5-5143-89EE-014D0309E756}" srcOrd="0" destOrd="0" presId="urn:microsoft.com/office/officeart/2005/8/layout/hierarchy1"/>
    <dgm:cxn modelId="{E3085130-9E3A-8245-9B81-48701F1E1A44}" type="presParOf" srcId="{C5CFD7EF-5CD5-5143-89EE-014D0309E756}" destId="{EE482F77-6CA6-DC41-B9E6-6722523FDF09}" srcOrd="0" destOrd="0" presId="urn:microsoft.com/office/officeart/2005/8/layout/hierarchy1"/>
    <dgm:cxn modelId="{237825EF-0AE9-7C46-B5F8-8805D06C958C}" type="presParOf" srcId="{C5CFD7EF-5CD5-5143-89EE-014D0309E756}" destId="{4049D2D7-2A52-434C-9A60-EE17686B1F30}" srcOrd="1" destOrd="0" presId="urn:microsoft.com/office/officeart/2005/8/layout/hierarchy1"/>
    <dgm:cxn modelId="{2C98A5E8-2A8C-0A46-828D-7BC2B4FA8A7C}" type="presParOf" srcId="{355B184A-4AE1-0A49-AEA5-7EB8566F6509}" destId="{CF75CAAB-D758-324D-881A-798EF81DFA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1E855-7EA7-4EB0-AAFC-2F8B7CB7E1C6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68CF54-5DAF-41C7-A6FA-40EDF1CD8A51}">
      <dgm:prSet/>
      <dgm:spPr/>
      <dgm:t>
        <a:bodyPr/>
        <a:lstStyle/>
        <a:p>
          <a:r>
            <a:rPr lang="en-US"/>
            <a:t>Work</a:t>
          </a:r>
        </a:p>
      </dgm:t>
    </dgm:pt>
    <dgm:pt modelId="{968C6D90-F8A0-43A7-81D0-85707D97F989}" type="parTrans" cxnId="{1A21FF49-986F-4DD3-98A6-EC3493B85C07}">
      <dgm:prSet/>
      <dgm:spPr/>
      <dgm:t>
        <a:bodyPr/>
        <a:lstStyle/>
        <a:p>
          <a:endParaRPr lang="en-US"/>
        </a:p>
      </dgm:t>
    </dgm:pt>
    <dgm:pt modelId="{D35AD577-6538-4B7E-8FCB-5754D801E94E}" type="sibTrans" cxnId="{1A21FF49-986F-4DD3-98A6-EC3493B85C07}">
      <dgm:prSet/>
      <dgm:spPr/>
      <dgm:t>
        <a:bodyPr/>
        <a:lstStyle/>
        <a:p>
          <a:endParaRPr lang="en-US"/>
        </a:p>
      </dgm:t>
    </dgm:pt>
    <dgm:pt modelId="{78C92103-826C-4BAB-B334-61BA23FEE6EC}">
      <dgm:prSet custT="1"/>
      <dgm:spPr/>
      <dgm:t>
        <a:bodyPr/>
        <a:lstStyle/>
        <a:p>
          <a:r>
            <a:rPr lang="en-US" sz="1400" baseline="0" dirty="0"/>
            <a:t>Work together to develop blueprint, policies, procedures, protocols</a:t>
          </a:r>
        </a:p>
      </dgm:t>
    </dgm:pt>
    <dgm:pt modelId="{D69363BE-0125-4496-8F47-03B086AE6A00}" type="parTrans" cxnId="{C01A3540-59E3-4F8A-BCB6-10609BC2CDD4}">
      <dgm:prSet/>
      <dgm:spPr/>
      <dgm:t>
        <a:bodyPr/>
        <a:lstStyle/>
        <a:p>
          <a:endParaRPr lang="en-US"/>
        </a:p>
      </dgm:t>
    </dgm:pt>
    <dgm:pt modelId="{2BDCA9DB-D05F-4F26-991B-865061F24645}" type="sibTrans" cxnId="{C01A3540-59E3-4F8A-BCB6-10609BC2CDD4}">
      <dgm:prSet/>
      <dgm:spPr/>
      <dgm:t>
        <a:bodyPr/>
        <a:lstStyle/>
        <a:p>
          <a:endParaRPr lang="en-US"/>
        </a:p>
      </dgm:t>
    </dgm:pt>
    <dgm:pt modelId="{F1C751F6-DAB6-413B-8CCA-15895C924689}">
      <dgm:prSet/>
      <dgm:spPr/>
      <dgm:t>
        <a:bodyPr/>
        <a:lstStyle/>
        <a:p>
          <a:r>
            <a:rPr lang="en-US"/>
            <a:t>Foster</a:t>
          </a:r>
        </a:p>
      </dgm:t>
    </dgm:pt>
    <dgm:pt modelId="{FB860329-1200-4F53-B546-8031A62A3D81}" type="parTrans" cxnId="{280E26D5-6DA6-4AA9-8F60-01326D9B7652}">
      <dgm:prSet/>
      <dgm:spPr/>
      <dgm:t>
        <a:bodyPr/>
        <a:lstStyle/>
        <a:p>
          <a:endParaRPr lang="en-US"/>
        </a:p>
      </dgm:t>
    </dgm:pt>
    <dgm:pt modelId="{697DA7BE-8ABE-4EE6-980C-A71CD3608595}" type="sibTrans" cxnId="{280E26D5-6DA6-4AA9-8F60-01326D9B7652}">
      <dgm:prSet/>
      <dgm:spPr/>
      <dgm:t>
        <a:bodyPr/>
        <a:lstStyle/>
        <a:p>
          <a:endParaRPr lang="en-US"/>
        </a:p>
      </dgm:t>
    </dgm:pt>
    <dgm:pt modelId="{345124A2-3907-49BA-ABC9-2504E4D71F48}">
      <dgm:prSet custT="1"/>
      <dgm:spPr/>
      <dgm:t>
        <a:bodyPr/>
        <a:lstStyle/>
        <a:p>
          <a:r>
            <a:rPr lang="en-US" sz="1400" baseline="0" dirty="0"/>
            <a:t>Foster collaboration of faith community/social justice community/retired police officers/law professors/political leaders.</a:t>
          </a:r>
        </a:p>
      </dgm:t>
    </dgm:pt>
    <dgm:pt modelId="{BED35DC6-C915-4827-841D-4C0CDF3BBFCB}" type="parTrans" cxnId="{3DE96A45-8753-4BF9-9E2C-833723ED7577}">
      <dgm:prSet/>
      <dgm:spPr/>
      <dgm:t>
        <a:bodyPr/>
        <a:lstStyle/>
        <a:p>
          <a:endParaRPr lang="en-US"/>
        </a:p>
      </dgm:t>
    </dgm:pt>
    <dgm:pt modelId="{CBDA11C5-7A62-44DE-BF4F-DA5E56A05C75}" type="sibTrans" cxnId="{3DE96A45-8753-4BF9-9E2C-833723ED7577}">
      <dgm:prSet/>
      <dgm:spPr/>
      <dgm:t>
        <a:bodyPr/>
        <a:lstStyle/>
        <a:p>
          <a:endParaRPr lang="en-US"/>
        </a:p>
      </dgm:t>
    </dgm:pt>
    <dgm:pt modelId="{59294A5B-249F-4969-A0AA-F066C401486B}">
      <dgm:prSet/>
      <dgm:spPr/>
      <dgm:t>
        <a:bodyPr/>
        <a:lstStyle/>
        <a:p>
          <a:r>
            <a:rPr lang="en-US"/>
            <a:t>Direct</a:t>
          </a:r>
        </a:p>
      </dgm:t>
    </dgm:pt>
    <dgm:pt modelId="{A083640F-BAC7-40F4-AA45-117C5EDC30C7}" type="parTrans" cxnId="{AB3CA787-1233-4790-8520-0B3014FF61DD}">
      <dgm:prSet/>
      <dgm:spPr/>
      <dgm:t>
        <a:bodyPr/>
        <a:lstStyle/>
        <a:p>
          <a:endParaRPr lang="en-US"/>
        </a:p>
      </dgm:t>
    </dgm:pt>
    <dgm:pt modelId="{ABA7E3CF-7CFD-4D96-9658-9173E98D4392}" type="sibTrans" cxnId="{AB3CA787-1233-4790-8520-0B3014FF61DD}">
      <dgm:prSet/>
      <dgm:spPr/>
      <dgm:t>
        <a:bodyPr/>
        <a:lstStyle/>
        <a:p>
          <a:endParaRPr lang="en-US"/>
        </a:p>
      </dgm:t>
    </dgm:pt>
    <dgm:pt modelId="{0CA13BB9-4883-47EC-9171-786969DE7C80}">
      <dgm:prSet custT="1"/>
      <dgm:spPr/>
      <dgm:t>
        <a:bodyPr/>
        <a:lstStyle/>
        <a:p>
          <a:r>
            <a:rPr lang="en-US" sz="1400" baseline="0" dirty="0"/>
            <a:t>Direct engagement with community and those who hold system power</a:t>
          </a:r>
        </a:p>
      </dgm:t>
    </dgm:pt>
    <dgm:pt modelId="{1A1FF04C-8970-4324-87AF-2B40BFFD752B}" type="parTrans" cxnId="{343188E6-8534-49B1-80BB-28DB4EFF041A}">
      <dgm:prSet/>
      <dgm:spPr/>
      <dgm:t>
        <a:bodyPr/>
        <a:lstStyle/>
        <a:p>
          <a:endParaRPr lang="en-US"/>
        </a:p>
      </dgm:t>
    </dgm:pt>
    <dgm:pt modelId="{81228154-7669-47B9-ACDA-1F27C1C1D7BB}" type="sibTrans" cxnId="{343188E6-8534-49B1-80BB-28DB4EFF041A}">
      <dgm:prSet/>
      <dgm:spPr/>
      <dgm:t>
        <a:bodyPr/>
        <a:lstStyle/>
        <a:p>
          <a:endParaRPr lang="en-US"/>
        </a:p>
      </dgm:t>
    </dgm:pt>
    <dgm:pt modelId="{0D3E4839-C9B0-437B-8342-BD85D811045D}">
      <dgm:prSet/>
      <dgm:spPr/>
      <dgm:t>
        <a:bodyPr/>
        <a:lstStyle/>
        <a:p>
          <a:r>
            <a:rPr lang="en-US"/>
            <a:t>Understand</a:t>
          </a:r>
        </a:p>
      </dgm:t>
    </dgm:pt>
    <dgm:pt modelId="{EB61B8CC-37FE-4009-9CAD-A5DCD48781D5}" type="parTrans" cxnId="{E5D556BD-7D60-462D-BD18-0456CD350DE7}">
      <dgm:prSet/>
      <dgm:spPr/>
      <dgm:t>
        <a:bodyPr/>
        <a:lstStyle/>
        <a:p>
          <a:endParaRPr lang="en-US"/>
        </a:p>
      </dgm:t>
    </dgm:pt>
    <dgm:pt modelId="{E021D69E-A265-416E-89F3-EF7661F272BC}" type="sibTrans" cxnId="{E5D556BD-7D60-462D-BD18-0456CD350DE7}">
      <dgm:prSet/>
      <dgm:spPr/>
      <dgm:t>
        <a:bodyPr/>
        <a:lstStyle/>
        <a:p>
          <a:endParaRPr lang="en-US"/>
        </a:p>
      </dgm:t>
    </dgm:pt>
    <dgm:pt modelId="{2015230E-CA55-4488-AAEE-7BF4BC90CBA7}">
      <dgm:prSet custT="1"/>
      <dgm:spPr/>
      <dgm:t>
        <a:bodyPr/>
        <a:lstStyle/>
        <a:p>
          <a:r>
            <a:rPr lang="en-US" sz="1400" baseline="0" dirty="0"/>
            <a:t>Understand full scope and scale of police brutality, surveillance, and community violence in black and brown neighborhoods</a:t>
          </a:r>
        </a:p>
      </dgm:t>
    </dgm:pt>
    <dgm:pt modelId="{D691839D-0FED-49B2-AE35-0403459B2ABE}" type="parTrans" cxnId="{0799E35B-2919-4F1C-9BAC-D74942ECC91C}">
      <dgm:prSet/>
      <dgm:spPr/>
      <dgm:t>
        <a:bodyPr/>
        <a:lstStyle/>
        <a:p>
          <a:endParaRPr lang="en-US"/>
        </a:p>
      </dgm:t>
    </dgm:pt>
    <dgm:pt modelId="{70239218-F799-4294-9166-6230B35043A8}" type="sibTrans" cxnId="{0799E35B-2919-4F1C-9BAC-D74942ECC91C}">
      <dgm:prSet/>
      <dgm:spPr/>
      <dgm:t>
        <a:bodyPr/>
        <a:lstStyle/>
        <a:p>
          <a:endParaRPr lang="en-US"/>
        </a:p>
      </dgm:t>
    </dgm:pt>
    <dgm:pt modelId="{63F6A4FD-86DF-47D5-B0DC-6EAA531B1A32}">
      <dgm:prSet/>
      <dgm:spPr/>
      <dgm:t>
        <a:bodyPr/>
        <a:lstStyle/>
        <a:p>
          <a:r>
            <a:rPr lang="en-US"/>
            <a:t>Access</a:t>
          </a:r>
        </a:p>
      </dgm:t>
    </dgm:pt>
    <dgm:pt modelId="{1EE809A2-777B-4278-B7C3-0E7FBADCA0A7}" type="parTrans" cxnId="{D1F611C3-F936-4F39-A8E3-1280A87BF7F0}">
      <dgm:prSet/>
      <dgm:spPr/>
      <dgm:t>
        <a:bodyPr/>
        <a:lstStyle/>
        <a:p>
          <a:endParaRPr lang="en-US"/>
        </a:p>
      </dgm:t>
    </dgm:pt>
    <dgm:pt modelId="{8EBA2C39-D28D-452D-832F-26FF8A10B10A}" type="sibTrans" cxnId="{D1F611C3-F936-4F39-A8E3-1280A87BF7F0}">
      <dgm:prSet/>
      <dgm:spPr/>
      <dgm:t>
        <a:bodyPr/>
        <a:lstStyle/>
        <a:p>
          <a:endParaRPr lang="en-US"/>
        </a:p>
      </dgm:t>
    </dgm:pt>
    <dgm:pt modelId="{0B49A9B2-6196-4DD0-BE34-898CB0F31A2D}">
      <dgm:prSet custT="1"/>
      <dgm:spPr/>
      <dgm:t>
        <a:bodyPr/>
        <a:lstStyle/>
        <a:p>
          <a:r>
            <a:rPr lang="en-US" sz="1400" baseline="0" dirty="0"/>
            <a:t>Broad access to victim’s stories, police histories, and systemic collusion </a:t>
          </a:r>
        </a:p>
      </dgm:t>
    </dgm:pt>
    <dgm:pt modelId="{0AB40EEA-0CAF-4A45-A66A-55CFCF841E95}" type="parTrans" cxnId="{0B688159-A557-4EA7-BF22-9181FE882B90}">
      <dgm:prSet/>
      <dgm:spPr/>
      <dgm:t>
        <a:bodyPr/>
        <a:lstStyle/>
        <a:p>
          <a:endParaRPr lang="en-US"/>
        </a:p>
      </dgm:t>
    </dgm:pt>
    <dgm:pt modelId="{4B197973-43CF-4FFC-A5DE-5ED87F171A54}" type="sibTrans" cxnId="{0B688159-A557-4EA7-BF22-9181FE882B90}">
      <dgm:prSet/>
      <dgm:spPr/>
      <dgm:t>
        <a:bodyPr/>
        <a:lstStyle/>
        <a:p>
          <a:endParaRPr lang="en-US"/>
        </a:p>
      </dgm:t>
    </dgm:pt>
    <dgm:pt modelId="{A8410CCE-F90A-43BD-94B6-8380F2D65661}">
      <dgm:prSet/>
      <dgm:spPr/>
      <dgm:t>
        <a:bodyPr/>
        <a:lstStyle/>
        <a:p>
          <a:r>
            <a:rPr lang="en-US"/>
            <a:t>Create</a:t>
          </a:r>
        </a:p>
      </dgm:t>
    </dgm:pt>
    <dgm:pt modelId="{BFB982CA-FA8E-4C7A-B9AA-E92A4B55A517}" type="parTrans" cxnId="{A86C4830-7672-4846-84F5-D1BD2803935D}">
      <dgm:prSet/>
      <dgm:spPr/>
      <dgm:t>
        <a:bodyPr/>
        <a:lstStyle/>
        <a:p>
          <a:endParaRPr lang="en-US"/>
        </a:p>
      </dgm:t>
    </dgm:pt>
    <dgm:pt modelId="{A836F411-08BB-475C-B9AA-DD3FBD92B401}" type="sibTrans" cxnId="{A86C4830-7672-4846-84F5-D1BD2803935D}">
      <dgm:prSet/>
      <dgm:spPr/>
      <dgm:t>
        <a:bodyPr/>
        <a:lstStyle/>
        <a:p>
          <a:endParaRPr lang="en-US"/>
        </a:p>
      </dgm:t>
    </dgm:pt>
    <dgm:pt modelId="{D38D1C1C-4CF3-48BF-A9B5-A391A08C84FC}">
      <dgm:prSet custT="1"/>
      <dgm:spPr/>
      <dgm:t>
        <a:bodyPr/>
        <a:lstStyle/>
        <a:p>
          <a:r>
            <a:rPr lang="en-US" sz="1400" baseline="0" dirty="0"/>
            <a:t>Create new pathways for righting judicial wrongs within expedient timetables.</a:t>
          </a:r>
        </a:p>
      </dgm:t>
    </dgm:pt>
    <dgm:pt modelId="{06983FF4-B4AE-4FC3-B576-CBBC1A36E7F9}" type="parTrans" cxnId="{B32D3B7E-5704-41CA-B60D-35E127A9E4B8}">
      <dgm:prSet/>
      <dgm:spPr/>
      <dgm:t>
        <a:bodyPr/>
        <a:lstStyle/>
        <a:p>
          <a:endParaRPr lang="en-US"/>
        </a:p>
      </dgm:t>
    </dgm:pt>
    <dgm:pt modelId="{5087CC8B-3CF9-411B-81EE-95CAF40A3CE7}" type="sibTrans" cxnId="{B32D3B7E-5704-41CA-B60D-35E127A9E4B8}">
      <dgm:prSet/>
      <dgm:spPr/>
      <dgm:t>
        <a:bodyPr/>
        <a:lstStyle/>
        <a:p>
          <a:endParaRPr lang="en-US"/>
        </a:p>
      </dgm:t>
    </dgm:pt>
    <dgm:pt modelId="{FB3ABB01-7217-4DE9-975C-050AD5EAF198}">
      <dgm:prSet/>
      <dgm:spPr/>
      <dgm:t>
        <a:bodyPr/>
        <a:lstStyle/>
        <a:p>
          <a:r>
            <a:rPr lang="en-US"/>
            <a:t>Ensure</a:t>
          </a:r>
        </a:p>
      </dgm:t>
    </dgm:pt>
    <dgm:pt modelId="{9FB4C224-DBE4-42CA-831C-D36680CC6558}" type="parTrans" cxnId="{B319D74E-2B14-47A9-A7EF-A16ABE0581F6}">
      <dgm:prSet/>
      <dgm:spPr/>
      <dgm:t>
        <a:bodyPr/>
        <a:lstStyle/>
        <a:p>
          <a:endParaRPr lang="en-US"/>
        </a:p>
      </dgm:t>
    </dgm:pt>
    <dgm:pt modelId="{D33142BD-5FF7-457F-8D43-8BBAB69F2585}" type="sibTrans" cxnId="{B319D74E-2B14-47A9-A7EF-A16ABE0581F6}">
      <dgm:prSet/>
      <dgm:spPr/>
      <dgm:t>
        <a:bodyPr/>
        <a:lstStyle/>
        <a:p>
          <a:endParaRPr lang="en-US"/>
        </a:p>
      </dgm:t>
    </dgm:pt>
    <dgm:pt modelId="{B24F483F-2641-490C-BDDB-C4B98DA1C8CB}">
      <dgm:prSet custT="1"/>
      <dgm:spPr/>
      <dgm:t>
        <a:bodyPr/>
        <a:lstStyle/>
        <a:p>
          <a:r>
            <a:rPr lang="en-US" sz="1400" baseline="0" dirty="0"/>
            <a:t>Ensure Decisions and judgments are to be based on a more complete understanding of the culture, needs, risk, impact, and context of a particular case.</a:t>
          </a:r>
        </a:p>
      </dgm:t>
    </dgm:pt>
    <dgm:pt modelId="{5020B915-D900-4723-AC14-E17D1A13F9AE}" type="parTrans" cxnId="{83E46EC5-6881-4F66-904B-66C4F63F4420}">
      <dgm:prSet/>
      <dgm:spPr/>
      <dgm:t>
        <a:bodyPr/>
        <a:lstStyle/>
        <a:p>
          <a:endParaRPr lang="en-US"/>
        </a:p>
      </dgm:t>
    </dgm:pt>
    <dgm:pt modelId="{C3CEAACD-FF7A-4E9E-9854-6AB0D9BDDB61}" type="sibTrans" cxnId="{83E46EC5-6881-4F66-904B-66C4F63F4420}">
      <dgm:prSet/>
      <dgm:spPr/>
      <dgm:t>
        <a:bodyPr/>
        <a:lstStyle/>
        <a:p>
          <a:endParaRPr lang="en-US"/>
        </a:p>
      </dgm:t>
    </dgm:pt>
    <dgm:pt modelId="{A1002303-7A95-8642-95C7-8B4D3122E41E}" type="pres">
      <dgm:prSet presAssocID="{D861E855-7EA7-4EB0-AAFC-2F8B7CB7E1C6}" presName="Name0" presStyleCnt="0">
        <dgm:presLayoutVars>
          <dgm:dir/>
          <dgm:animLvl val="lvl"/>
          <dgm:resizeHandles val="exact"/>
        </dgm:presLayoutVars>
      </dgm:prSet>
      <dgm:spPr/>
    </dgm:pt>
    <dgm:pt modelId="{EA3F2C5C-17E5-4442-A92B-DCBB20121E6C}" type="pres">
      <dgm:prSet presAssocID="{FB3ABB01-7217-4DE9-975C-050AD5EAF198}" presName="boxAndChildren" presStyleCnt="0"/>
      <dgm:spPr/>
    </dgm:pt>
    <dgm:pt modelId="{FCE244EF-5112-DA47-B9B5-58BDC25EA718}" type="pres">
      <dgm:prSet presAssocID="{FB3ABB01-7217-4DE9-975C-050AD5EAF198}" presName="parentTextBox" presStyleLbl="alignNode1" presStyleIdx="0" presStyleCnt="7"/>
      <dgm:spPr/>
    </dgm:pt>
    <dgm:pt modelId="{413BD136-FAD2-5440-8C9F-1B89CF2BEDEC}" type="pres">
      <dgm:prSet presAssocID="{FB3ABB01-7217-4DE9-975C-050AD5EAF198}" presName="descendantBox" presStyleLbl="bgAccFollowNode1" presStyleIdx="0" presStyleCnt="7"/>
      <dgm:spPr/>
    </dgm:pt>
    <dgm:pt modelId="{136455DD-CAC8-7D41-8BED-571C6EFF2D5D}" type="pres">
      <dgm:prSet presAssocID="{A836F411-08BB-475C-B9AA-DD3FBD92B401}" presName="sp" presStyleCnt="0"/>
      <dgm:spPr/>
    </dgm:pt>
    <dgm:pt modelId="{32877959-4E1E-7C44-8032-7918D2B11FDC}" type="pres">
      <dgm:prSet presAssocID="{A8410CCE-F90A-43BD-94B6-8380F2D65661}" presName="arrowAndChildren" presStyleCnt="0"/>
      <dgm:spPr/>
    </dgm:pt>
    <dgm:pt modelId="{7DD03826-01DF-044C-8F10-9160AB23A874}" type="pres">
      <dgm:prSet presAssocID="{A8410CCE-F90A-43BD-94B6-8380F2D65661}" presName="parentTextArrow" presStyleLbl="node1" presStyleIdx="0" presStyleCnt="0"/>
      <dgm:spPr/>
    </dgm:pt>
    <dgm:pt modelId="{61D216FD-155F-8A40-9301-9654440BEAE5}" type="pres">
      <dgm:prSet presAssocID="{A8410CCE-F90A-43BD-94B6-8380F2D65661}" presName="arrow" presStyleLbl="alignNode1" presStyleIdx="1" presStyleCnt="7"/>
      <dgm:spPr/>
    </dgm:pt>
    <dgm:pt modelId="{F69F9779-D5CF-6145-881B-1AD4821E58C1}" type="pres">
      <dgm:prSet presAssocID="{A8410CCE-F90A-43BD-94B6-8380F2D65661}" presName="descendantArrow" presStyleLbl="bgAccFollowNode1" presStyleIdx="1" presStyleCnt="7"/>
      <dgm:spPr/>
    </dgm:pt>
    <dgm:pt modelId="{5B08924C-7303-FC4D-87DE-100DB3F598A5}" type="pres">
      <dgm:prSet presAssocID="{8EBA2C39-D28D-452D-832F-26FF8A10B10A}" presName="sp" presStyleCnt="0"/>
      <dgm:spPr/>
    </dgm:pt>
    <dgm:pt modelId="{9211C92A-E899-3C40-83D5-71F0CF1F6945}" type="pres">
      <dgm:prSet presAssocID="{63F6A4FD-86DF-47D5-B0DC-6EAA531B1A32}" presName="arrowAndChildren" presStyleCnt="0"/>
      <dgm:spPr/>
    </dgm:pt>
    <dgm:pt modelId="{EF38C7FB-3D13-5D48-93D7-27C66AE171E0}" type="pres">
      <dgm:prSet presAssocID="{63F6A4FD-86DF-47D5-B0DC-6EAA531B1A32}" presName="parentTextArrow" presStyleLbl="node1" presStyleIdx="0" presStyleCnt="0"/>
      <dgm:spPr/>
    </dgm:pt>
    <dgm:pt modelId="{69028309-722D-A34B-8978-1544946A2B53}" type="pres">
      <dgm:prSet presAssocID="{63F6A4FD-86DF-47D5-B0DC-6EAA531B1A32}" presName="arrow" presStyleLbl="alignNode1" presStyleIdx="2" presStyleCnt="7"/>
      <dgm:spPr/>
    </dgm:pt>
    <dgm:pt modelId="{C6F7C2FD-A61A-A049-8897-5512003E9428}" type="pres">
      <dgm:prSet presAssocID="{63F6A4FD-86DF-47D5-B0DC-6EAA531B1A32}" presName="descendantArrow" presStyleLbl="bgAccFollowNode1" presStyleIdx="2" presStyleCnt="7" custLinFactNeighborX="3613" custLinFactNeighborY="3036"/>
      <dgm:spPr/>
    </dgm:pt>
    <dgm:pt modelId="{388ED5E8-59C0-9F4D-AC19-83D10D5C902E}" type="pres">
      <dgm:prSet presAssocID="{E021D69E-A265-416E-89F3-EF7661F272BC}" presName="sp" presStyleCnt="0"/>
      <dgm:spPr/>
    </dgm:pt>
    <dgm:pt modelId="{AE067C27-53F2-8E44-A06B-5FE7E3B7994E}" type="pres">
      <dgm:prSet presAssocID="{0D3E4839-C9B0-437B-8342-BD85D811045D}" presName="arrowAndChildren" presStyleCnt="0"/>
      <dgm:spPr/>
    </dgm:pt>
    <dgm:pt modelId="{48D9BD5C-87A1-254F-A09E-3BA73E28E6E0}" type="pres">
      <dgm:prSet presAssocID="{0D3E4839-C9B0-437B-8342-BD85D811045D}" presName="parentTextArrow" presStyleLbl="node1" presStyleIdx="0" presStyleCnt="0"/>
      <dgm:spPr/>
    </dgm:pt>
    <dgm:pt modelId="{750159E9-2328-894F-912F-B7401FC8F99A}" type="pres">
      <dgm:prSet presAssocID="{0D3E4839-C9B0-437B-8342-BD85D811045D}" presName="arrow" presStyleLbl="alignNode1" presStyleIdx="3" presStyleCnt="7"/>
      <dgm:spPr/>
    </dgm:pt>
    <dgm:pt modelId="{FEC4BD69-CC9A-E142-8382-35B9C006CD99}" type="pres">
      <dgm:prSet presAssocID="{0D3E4839-C9B0-437B-8342-BD85D811045D}" presName="descendantArrow" presStyleLbl="bgAccFollowNode1" presStyleIdx="3" presStyleCnt="7"/>
      <dgm:spPr/>
    </dgm:pt>
    <dgm:pt modelId="{AAB4F8A1-36BB-8246-8D20-8D17B59F1CF0}" type="pres">
      <dgm:prSet presAssocID="{ABA7E3CF-7CFD-4D96-9658-9173E98D4392}" presName="sp" presStyleCnt="0"/>
      <dgm:spPr/>
    </dgm:pt>
    <dgm:pt modelId="{77389373-4DF7-804A-BE2F-25CBD37741FC}" type="pres">
      <dgm:prSet presAssocID="{59294A5B-249F-4969-A0AA-F066C401486B}" presName="arrowAndChildren" presStyleCnt="0"/>
      <dgm:spPr/>
    </dgm:pt>
    <dgm:pt modelId="{6959FF86-62BD-514B-A57D-CBED15A40A95}" type="pres">
      <dgm:prSet presAssocID="{59294A5B-249F-4969-A0AA-F066C401486B}" presName="parentTextArrow" presStyleLbl="node1" presStyleIdx="0" presStyleCnt="0"/>
      <dgm:spPr/>
    </dgm:pt>
    <dgm:pt modelId="{92751C89-10ED-DA4B-9323-F7641A84C39E}" type="pres">
      <dgm:prSet presAssocID="{59294A5B-249F-4969-A0AA-F066C401486B}" presName="arrow" presStyleLbl="alignNode1" presStyleIdx="4" presStyleCnt="7"/>
      <dgm:spPr/>
    </dgm:pt>
    <dgm:pt modelId="{4522D8D5-FCA4-CC4C-A33A-0B29278754FB}" type="pres">
      <dgm:prSet presAssocID="{59294A5B-249F-4969-A0AA-F066C401486B}" presName="descendantArrow" presStyleLbl="bgAccFollowNode1" presStyleIdx="4" presStyleCnt="7"/>
      <dgm:spPr/>
    </dgm:pt>
    <dgm:pt modelId="{7E154B97-FDC4-0C49-BD44-98C890918A82}" type="pres">
      <dgm:prSet presAssocID="{697DA7BE-8ABE-4EE6-980C-A71CD3608595}" presName="sp" presStyleCnt="0"/>
      <dgm:spPr/>
    </dgm:pt>
    <dgm:pt modelId="{4E3880F5-E026-7D45-A22E-1DB4AE8E08FC}" type="pres">
      <dgm:prSet presAssocID="{F1C751F6-DAB6-413B-8CCA-15895C924689}" presName="arrowAndChildren" presStyleCnt="0"/>
      <dgm:spPr/>
    </dgm:pt>
    <dgm:pt modelId="{E2959853-5550-4845-82B3-41952067F663}" type="pres">
      <dgm:prSet presAssocID="{F1C751F6-DAB6-413B-8CCA-15895C924689}" presName="parentTextArrow" presStyleLbl="node1" presStyleIdx="0" presStyleCnt="0"/>
      <dgm:spPr/>
    </dgm:pt>
    <dgm:pt modelId="{9B70C300-99CE-4E4A-9A12-C3F726C5C82C}" type="pres">
      <dgm:prSet presAssocID="{F1C751F6-DAB6-413B-8CCA-15895C924689}" presName="arrow" presStyleLbl="alignNode1" presStyleIdx="5" presStyleCnt="7"/>
      <dgm:spPr/>
    </dgm:pt>
    <dgm:pt modelId="{F0B5D53C-9C79-1A48-92D6-0E5379B145BF}" type="pres">
      <dgm:prSet presAssocID="{F1C751F6-DAB6-413B-8CCA-15895C924689}" presName="descendantArrow" presStyleLbl="bgAccFollowNode1" presStyleIdx="5" presStyleCnt="7"/>
      <dgm:spPr/>
    </dgm:pt>
    <dgm:pt modelId="{B6FE6DED-04AA-564D-87BA-1208207A372D}" type="pres">
      <dgm:prSet presAssocID="{D35AD577-6538-4B7E-8FCB-5754D801E94E}" presName="sp" presStyleCnt="0"/>
      <dgm:spPr/>
    </dgm:pt>
    <dgm:pt modelId="{C7EE5589-4D5C-DB42-BBF9-5CCA64813E10}" type="pres">
      <dgm:prSet presAssocID="{4368CF54-5DAF-41C7-A6FA-40EDF1CD8A51}" presName="arrowAndChildren" presStyleCnt="0"/>
      <dgm:spPr/>
    </dgm:pt>
    <dgm:pt modelId="{8226FBBB-4C4D-B04E-BC8D-A6E1B2518F43}" type="pres">
      <dgm:prSet presAssocID="{4368CF54-5DAF-41C7-A6FA-40EDF1CD8A51}" presName="parentTextArrow" presStyleLbl="node1" presStyleIdx="0" presStyleCnt="0"/>
      <dgm:spPr/>
    </dgm:pt>
    <dgm:pt modelId="{0DABC383-D9CA-B343-BE5F-BD6CFEAEB880}" type="pres">
      <dgm:prSet presAssocID="{4368CF54-5DAF-41C7-A6FA-40EDF1CD8A51}" presName="arrow" presStyleLbl="alignNode1" presStyleIdx="6" presStyleCnt="7"/>
      <dgm:spPr/>
    </dgm:pt>
    <dgm:pt modelId="{1F36FF1A-00C1-C24F-915D-957D6E7768B6}" type="pres">
      <dgm:prSet presAssocID="{4368CF54-5DAF-41C7-A6FA-40EDF1CD8A51}" presName="descendantArrow" presStyleLbl="bgAccFollowNode1" presStyleIdx="6" presStyleCnt="7"/>
      <dgm:spPr/>
    </dgm:pt>
  </dgm:ptLst>
  <dgm:cxnLst>
    <dgm:cxn modelId="{91553507-58BC-8444-A4F3-6FBEF14BAC26}" type="presOf" srcId="{4368CF54-5DAF-41C7-A6FA-40EDF1CD8A51}" destId="{8226FBBB-4C4D-B04E-BC8D-A6E1B2518F43}" srcOrd="0" destOrd="0" presId="urn:microsoft.com/office/officeart/2016/7/layout/VerticalDownArrowProcess"/>
    <dgm:cxn modelId="{1601D009-6529-B14A-9800-7E599B5CED13}" type="presOf" srcId="{4368CF54-5DAF-41C7-A6FA-40EDF1CD8A51}" destId="{0DABC383-D9CA-B343-BE5F-BD6CFEAEB880}" srcOrd="1" destOrd="0" presId="urn:microsoft.com/office/officeart/2016/7/layout/VerticalDownArrowProcess"/>
    <dgm:cxn modelId="{58E1B80D-ABDB-7D4F-A823-6760CF519424}" type="presOf" srcId="{FB3ABB01-7217-4DE9-975C-050AD5EAF198}" destId="{FCE244EF-5112-DA47-B9B5-58BDC25EA718}" srcOrd="0" destOrd="0" presId="urn:microsoft.com/office/officeart/2016/7/layout/VerticalDownArrowProcess"/>
    <dgm:cxn modelId="{E64B1018-D4FA-EC47-8D2B-43DA2E7DC884}" type="presOf" srcId="{A8410CCE-F90A-43BD-94B6-8380F2D65661}" destId="{61D216FD-155F-8A40-9301-9654440BEAE5}" srcOrd="1" destOrd="0" presId="urn:microsoft.com/office/officeart/2016/7/layout/VerticalDownArrowProcess"/>
    <dgm:cxn modelId="{C7F2AA1A-E01B-5746-93A7-16C7F75B84EC}" type="presOf" srcId="{78C92103-826C-4BAB-B334-61BA23FEE6EC}" destId="{1F36FF1A-00C1-C24F-915D-957D6E7768B6}" srcOrd="0" destOrd="0" presId="urn:microsoft.com/office/officeart/2016/7/layout/VerticalDownArrowProcess"/>
    <dgm:cxn modelId="{66EA851C-7033-BF4E-81FB-47EC9D600DD1}" type="presOf" srcId="{59294A5B-249F-4969-A0AA-F066C401486B}" destId="{92751C89-10ED-DA4B-9323-F7641A84C39E}" srcOrd="1" destOrd="0" presId="urn:microsoft.com/office/officeart/2016/7/layout/VerticalDownArrowProcess"/>
    <dgm:cxn modelId="{049C292A-E317-F446-8F3B-19F1CB27CA58}" type="presOf" srcId="{2015230E-CA55-4488-AAEE-7BF4BC90CBA7}" destId="{FEC4BD69-CC9A-E142-8382-35B9C006CD99}" srcOrd="0" destOrd="0" presId="urn:microsoft.com/office/officeart/2016/7/layout/VerticalDownArrowProcess"/>
    <dgm:cxn modelId="{14ACB42D-4748-3D49-B560-ED345F67B18E}" type="presOf" srcId="{D861E855-7EA7-4EB0-AAFC-2F8B7CB7E1C6}" destId="{A1002303-7A95-8642-95C7-8B4D3122E41E}" srcOrd="0" destOrd="0" presId="urn:microsoft.com/office/officeart/2016/7/layout/VerticalDownArrowProcess"/>
    <dgm:cxn modelId="{A86C4830-7672-4846-84F5-D1BD2803935D}" srcId="{D861E855-7EA7-4EB0-AAFC-2F8B7CB7E1C6}" destId="{A8410CCE-F90A-43BD-94B6-8380F2D65661}" srcOrd="5" destOrd="0" parTransId="{BFB982CA-FA8E-4C7A-B9AA-E92A4B55A517}" sibTransId="{A836F411-08BB-475C-B9AA-DD3FBD92B401}"/>
    <dgm:cxn modelId="{6D49263D-CEAB-5845-9A3C-E15B83A4C9C8}" type="presOf" srcId="{0B49A9B2-6196-4DD0-BE34-898CB0F31A2D}" destId="{C6F7C2FD-A61A-A049-8897-5512003E9428}" srcOrd="0" destOrd="0" presId="urn:microsoft.com/office/officeart/2016/7/layout/VerticalDownArrowProcess"/>
    <dgm:cxn modelId="{C01A3540-59E3-4F8A-BCB6-10609BC2CDD4}" srcId="{4368CF54-5DAF-41C7-A6FA-40EDF1CD8A51}" destId="{78C92103-826C-4BAB-B334-61BA23FEE6EC}" srcOrd="0" destOrd="0" parTransId="{D69363BE-0125-4496-8F47-03B086AE6A00}" sibTransId="{2BDCA9DB-D05F-4F26-991B-865061F24645}"/>
    <dgm:cxn modelId="{3DFFE840-C9C1-3342-9C83-43222EFADEAC}" type="presOf" srcId="{B24F483F-2641-490C-BDDB-C4B98DA1C8CB}" destId="{413BD136-FAD2-5440-8C9F-1B89CF2BEDEC}" srcOrd="0" destOrd="0" presId="urn:microsoft.com/office/officeart/2016/7/layout/VerticalDownArrowProcess"/>
    <dgm:cxn modelId="{3DE96A45-8753-4BF9-9E2C-833723ED7577}" srcId="{F1C751F6-DAB6-413B-8CCA-15895C924689}" destId="{345124A2-3907-49BA-ABC9-2504E4D71F48}" srcOrd="0" destOrd="0" parTransId="{BED35DC6-C915-4827-841D-4C0CDF3BBFCB}" sibTransId="{CBDA11C5-7A62-44DE-BF4F-DA5E56A05C75}"/>
    <dgm:cxn modelId="{1A21FF49-986F-4DD3-98A6-EC3493B85C07}" srcId="{D861E855-7EA7-4EB0-AAFC-2F8B7CB7E1C6}" destId="{4368CF54-5DAF-41C7-A6FA-40EDF1CD8A51}" srcOrd="0" destOrd="0" parTransId="{968C6D90-F8A0-43A7-81D0-85707D97F989}" sibTransId="{D35AD577-6538-4B7E-8FCB-5754D801E94E}"/>
    <dgm:cxn modelId="{B319D74E-2B14-47A9-A7EF-A16ABE0581F6}" srcId="{D861E855-7EA7-4EB0-AAFC-2F8B7CB7E1C6}" destId="{FB3ABB01-7217-4DE9-975C-050AD5EAF198}" srcOrd="6" destOrd="0" parTransId="{9FB4C224-DBE4-42CA-831C-D36680CC6558}" sibTransId="{D33142BD-5FF7-457F-8D43-8BBAB69F2585}"/>
    <dgm:cxn modelId="{0B688159-A557-4EA7-BF22-9181FE882B90}" srcId="{63F6A4FD-86DF-47D5-B0DC-6EAA531B1A32}" destId="{0B49A9B2-6196-4DD0-BE34-898CB0F31A2D}" srcOrd="0" destOrd="0" parTransId="{0AB40EEA-0CAF-4A45-A66A-55CFCF841E95}" sibTransId="{4B197973-43CF-4FFC-A5DE-5ED87F171A54}"/>
    <dgm:cxn modelId="{0799E35B-2919-4F1C-9BAC-D74942ECC91C}" srcId="{0D3E4839-C9B0-437B-8342-BD85D811045D}" destId="{2015230E-CA55-4488-AAEE-7BF4BC90CBA7}" srcOrd="0" destOrd="0" parTransId="{D691839D-0FED-49B2-AE35-0403459B2ABE}" sibTransId="{70239218-F799-4294-9166-6230B35043A8}"/>
    <dgm:cxn modelId="{E9A62D68-DAF5-9440-B809-5F68664B4108}" type="presOf" srcId="{63F6A4FD-86DF-47D5-B0DC-6EAA531B1A32}" destId="{EF38C7FB-3D13-5D48-93D7-27C66AE171E0}" srcOrd="0" destOrd="0" presId="urn:microsoft.com/office/officeart/2016/7/layout/VerticalDownArrowProcess"/>
    <dgm:cxn modelId="{B32D3B7E-5704-41CA-B60D-35E127A9E4B8}" srcId="{A8410CCE-F90A-43BD-94B6-8380F2D65661}" destId="{D38D1C1C-4CF3-48BF-A9B5-A391A08C84FC}" srcOrd="0" destOrd="0" parTransId="{06983FF4-B4AE-4FC3-B576-CBBC1A36E7F9}" sibTransId="{5087CC8B-3CF9-411B-81EE-95CAF40A3CE7}"/>
    <dgm:cxn modelId="{AB3CA787-1233-4790-8520-0B3014FF61DD}" srcId="{D861E855-7EA7-4EB0-AAFC-2F8B7CB7E1C6}" destId="{59294A5B-249F-4969-A0AA-F066C401486B}" srcOrd="2" destOrd="0" parTransId="{A083640F-BAC7-40F4-AA45-117C5EDC30C7}" sibTransId="{ABA7E3CF-7CFD-4D96-9658-9173E98D4392}"/>
    <dgm:cxn modelId="{8871D488-A359-664E-A469-AAE953F073A9}" type="presOf" srcId="{A8410CCE-F90A-43BD-94B6-8380F2D65661}" destId="{7DD03826-01DF-044C-8F10-9160AB23A874}" srcOrd="0" destOrd="0" presId="urn:microsoft.com/office/officeart/2016/7/layout/VerticalDownArrowProcess"/>
    <dgm:cxn modelId="{8A09808B-41C1-DD49-AA75-CB8B0F57CA87}" type="presOf" srcId="{F1C751F6-DAB6-413B-8CCA-15895C924689}" destId="{9B70C300-99CE-4E4A-9A12-C3F726C5C82C}" srcOrd="1" destOrd="0" presId="urn:microsoft.com/office/officeart/2016/7/layout/VerticalDownArrowProcess"/>
    <dgm:cxn modelId="{5D2C589D-23F2-1A45-A1DA-7CAADA31BB75}" type="presOf" srcId="{0CA13BB9-4883-47EC-9171-786969DE7C80}" destId="{4522D8D5-FCA4-CC4C-A33A-0B29278754FB}" srcOrd="0" destOrd="0" presId="urn:microsoft.com/office/officeart/2016/7/layout/VerticalDownArrowProcess"/>
    <dgm:cxn modelId="{E5D556BD-7D60-462D-BD18-0456CD350DE7}" srcId="{D861E855-7EA7-4EB0-AAFC-2F8B7CB7E1C6}" destId="{0D3E4839-C9B0-437B-8342-BD85D811045D}" srcOrd="3" destOrd="0" parTransId="{EB61B8CC-37FE-4009-9CAD-A5DCD48781D5}" sibTransId="{E021D69E-A265-416E-89F3-EF7661F272BC}"/>
    <dgm:cxn modelId="{41DDDFC2-3CBE-E644-860A-53F122A1C89B}" type="presOf" srcId="{F1C751F6-DAB6-413B-8CCA-15895C924689}" destId="{E2959853-5550-4845-82B3-41952067F663}" srcOrd="0" destOrd="0" presId="urn:microsoft.com/office/officeart/2016/7/layout/VerticalDownArrowProcess"/>
    <dgm:cxn modelId="{D1F611C3-F936-4F39-A8E3-1280A87BF7F0}" srcId="{D861E855-7EA7-4EB0-AAFC-2F8B7CB7E1C6}" destId="{63F6A4FD-86DF-47D5-B0DC-6EAA531B1A32}" srcOrd="4" destOrd="0" parTransId="{1EE809A2-777B-4278-B7C3-0E7FBADCA0A7}" sibTransId="{8EBA2C39-D28D-452D-832F-26FF8A10B10A}"/>
    <dgm:cxn modelId="{83E46EC5-6881-4F66-904B-66C4F63F4420}" srcId="{FB3ABB01-7217-4DE9-975C-050AD5EAF198}" destId="{B24F483F-2641-490C-BDDB-C4B98DA1C8CB}" srcOrd="0" destOrd="0" parTransId="{5020B915-D900-4723-AC14-E17D1A13F9AE}" sibTransId="{C3CEAACD-FF7A-4E9E-9854-6AB0D9BDDB61}"/>
    <dgm:cxn modelId="{D8CDE2D3-CAE8-A44F-8100-4F8FBF20DBE8}" type="presOf" srcId="{345124A2-3907-49BA-ABC9-2504E4D71F48}" destId="{F0B5D53C-9C79-1A48-92D6-0E5379B145BF}" srcOrd="0" destOrd="0" presId="urn:microsoft.com/office/officeart/2016/7/layout/VerticalDownArrowProcess"/>
    <dgm:cxn modelId="{280E26D5-6DA6-4AA9-8F60-01326D9B7652}" srcId="{D861E855-7EA7-4EB0-AAFC-2F8B7CB7E1C6}" destId="{F1C751F6-DAB6-413B-8CCA-15895C924689}" srcOrd="1" destOrd="0" parTransId="{FB860329-1200-4F53-B546-8031A62A3D81}" sibTransId="{697DA7BE-8ABE-4EE6-980C-A71CD3608595}"/>
    <dgm:cxn modelId="{B660C0D7-A8E1-DB4A-9320-70D454EA3DDE}" type="presOf" srcId="{D38D1C1C-4CF3-48BF-A9B5-A391A08C84FC}" destId="{F69F9779-D5CF-6145-881B-1AD4821E58C1}" srcOrd="0" destOrd="0" presId="urn:microsoft.com/office/officeart/2016/7/layout/VerticalDownArrowProcess"/>
    <dgm:cxn modelId="{9BEB4FDA-A849-1D49-9807-5BEE475B7453}" type="presOf" srcId="{59294A5B-249F-4969-A0AA-F066C401486B}" destId="{6959FF86-62BD-514B-A57D-CBED15A40A95}" srcOrd="0" destOrd="0" presId="urn:microsoft.com/office/officeart/2016/7/layout/VerticalDownArrowProcess"/>
    <dgm:cxn modelId="{A46BA3E1-15C1-3941-8FD2-9A297260F013}" type="presOf" srcId="{0D3E4839-C9B0-437B-8342-BD85D811045D}" destId="{48D9BD5C-87A1-254F-A09E-3BA73E28E6E0}" srcOrd="0" destOrd="0" presId="urn:microsoft.com/office/officeart/2016/7/layout/VerticalDownArrowProcess"/>
    <dgm:cxn modelId="{343188E6-8534-49B1-80BB-28DB4EFF041A}" srcId="{59294A5B-249F-4969-A0AA-F066C401486B}" destId="{0CA13BB9-4883-47EC-9171-786969DE7C80}" srcOrd="0" destOrd="0" parTransId="{1A1FF04C-8970-4324-87AF-2B40BFFD752B}" sibTransId="{81228154-7669-47B9-ACDA-1F27C1C1D7BB}"/>
    <dgm:cxn modelId="{739585F4-0DDD-6546-8391-C598F019159C}" type="presOf" srcId="{63F6A4FD-86DF-47D5-B0DC-6EAA531B1A32}" destId="{69028309-722D-A34B-8978-1544946A2B53}" srcOrd="1" destOrd="0" presId="urn:microsoft.com/office/officeart/2016/7/layout/VerticalDownArrowProcess"/>
    <dgm:cxn modelId="{EC2E51FD-1F18-034F-8D54-08D3028A2501}" type="presOf" srcId="{0D3E4839-C9B0-437B-8342-BD85D811045D}" destId="{750159E9-2328-894F-912F-B7401FC8F99A}" srcOrd="1" destOrd="0" presId="urn:microsoft.com/office/officeart/2016/7/layout/VerticalDownArrowProcess"/>
    <dgm:cxn modelId="{577AB8D3-538E-3741-9CFD-D0E6CC0C85D6}" type="presParOf" srcId="{A1002303-7A95-8642-95C7-8B4D3122E41E}" destId="{EA3F2C5C-17E5-4442-A92B-DCBB20121E6C}" srcOrd="0" destOrd="0" presId="urn:microsoft.com/office/officeart/2016/7/layout/VerticalDownArrowProcess"/>
    <dgm:cxn modelId="{AC6B091F-B3F4-2846-BBBF-8AF2F4F62336}" type="presParOf" srcId="{EA3F2C5C-17E5-4442-A92B-DCBB20121E6C}" destId="{FCE244EF-5112-DA47-B9B5-58BDC25EA718}" srcOrd="0" destOrd="0" presId="urn:microsoft.com/office/officeart/2016/7/layout/VerticalDownArrowProcess"/>
    <dgm:cxn modelId="{3212B0C8-522A-B94B-849D-35D143082A0E}" type="presParOf" srcId="{EA3F2C5C-17E5-4442-A92B-DCBB20121E6C}" destId="{413BD136-FAD2-5440-8C9F-1B89CF2BEDEC}" srcOrd="1" destOrd="0" presId="urn:microsoft.com/office/officeart/2016/7/layout/VerticalDownArrowProcess"/>
    <dgm:cxn modelId="{8F60C6EB-95CD-424D-A173-ED1A71E45BA0}" type="presParOf" srcId="{A1002303-7A95-8642-95C7-8B4D3122E41E}" destId="{136455DD-CAC8-7D41-8BED-571C6EFF2D5D}" srcOrd="1" destOrd="0" presId="urn:microsoft.com/office/officeart/2016/7/layout/VerticalDownArrowProcess"/>
    <dgm:cxn modelId="{6BCCBD8F-8FC9-424B-A0D6-04A09DFD8B78}" type="presParOf" srcId="{A1002303-7A95-8642-95C7-8B4D3122E41E}" destId="{32877959-4E1E-7C44-8032-7918D2B11FDC}" srcOrd="2" destOrd="0" presId="urn:microsoft.com/office/officeart/2016/7/layout/VerticalDownArrowProcess"/>
    <dgm:cxn modelId="{D362B946-B55B-B34C-8572-20D2C288CB7E}" type="presParOf" srcId="{32877959-4E1E-7C44-8032-7918D2B11FDC}" destId="{7DD03826-01DF-044C-8F10-9160AB23A874}" srcOrd="0" destOrd="0" presId="urn:microsoft.com/office/officeart/2016/7/layout/VerticalDownArrowProcess"/>
    <dgm:cxn modelId="{90A5305D-906A-9C45-B46C-E274E08FB041}" type="presParOf" srcId="{32877959-4E1E-7C44-8032-7918D2B11FDC}" destId="{61D216FD-155F-8A40-9301-9654440BEAE5}" srcOrd="1" destOrd="0" presId="urn:microsoft.com/office/officeart/2016/7/layout/VerticalDownArrowProcess"/>
    <dgm:cxn modelId="{030601AE-C1C5-BC48-A9A2-707024165663}" type="presParOf" srcId="{32877959-4E1E-7C44-8032-7918D2B11FDC}" destId="{F69F9779-D5CF-6145-881B-1AD4821E58C1}" srcOrd="2" destOrd="0" presId="urn:microsoft.com/office/officeart/2016/7/layout/VerticalDownArrowProcess"/>
    <dgm:cxn modelId="{5F107145-C134-3B48-84F7-7F46C2EEF111}" type="presParOf" srcId="{A1002303-7A95-8642-95C7-8B4D3122E41E}" destId="{5B08924C-7303-FC4D-87DE-100DB3F598A5}" srcOrd="3" destOrd="0" presId="urn:microsoft.com/office/officeart/2016/7/layout/VerticalDownArrowProcess"/>
    <dgm:cxn modelId="{593936E1-C07E-6A46-ADDF-4334737F4555}" type="presParOf" srcId="{A1002303-7A95-8642-95C7-8B4D3122E41E}" destId="{9211C92A-E899-3C40-83D5-71F0CF1F6945}" srcOrd="4" destOrd="0" presId="urn:microsoft.com/office/officeart/2016/7/layout/VerticalDownArrowProcess"/>
    <dgm:cxn modelId="{02AA8783-C290-254A-AEF5-4D16F8579FF3}" type="presParOf" srcId="{9211C92A-E899-3C40-83D5-71F0CF1F6945}" destId="{EF38C7FB-3D13-5D48-93D7-27C66AE171E0}" srcOrd="0" destOrd="0" presId="urn:microsoft.com/office/officeart/2016/7/layout/VerticalDownArrowProcess"/>
    <dgm:cxn modelId="{4ACD2F0D-40BE-CA4E-9D83-E4BC884C33D4}" type="presParOf" srcId="{9211C92A-E899-3C40-83D5-71F0CF1F6945}" destId="{69028309-722D-A34B-8978-1544946A2B53}" srcOrd="1" destOrd="0" presId="urn:microsoft.com/office/officeart/2016/7/layout/VerticalDownArrowProcess"/>
    <dgm:cxn modelId="{925279BC-0F23-E040-AB9B-37432564A15C}" type="presParOf" srcId="{9211C92A-E899-3C40-83D5-71F0CF1F6945}" destId="{C6F7C2FD-A61A-A049-8897-5512003E9428}" srcOrd="2" destOrd="0" presId="urn:microsoft.com/office/officeart/2016/7/layout/VerticalDownArrowProcess"/>
    <dgm:cxn modelId="{01EAB7C0-59A2-934D-87C2-A2BEF6D417C0}" type="presParOf" srcId="{A1002303-7A95-8642-95C7-8B4D3122E41E}" destId="{388ED5E8-59C0-9F4D-AC19-83D10D5C902E}" srcOrd="5" destOrd="0" presId="urn:microsoft.com/office/officeart/2016/7/layout/VerticalDownArrowProcess"/>
    <dgm:cxn modelId="{C41B7379-512D-CD4E-AE25-36AB678DC142}" type="presParOf" srcId="{A1002303-7A95-8642-95C7-8B4D3122E41E}" destId="{AE067C27-53F2-8E44-A06B-5FE7E3B7994E}" srcOrd="6" destOrd="0" presId="urn:microsoft.com/office/officeart/2016/7/layout/VerticalDownArrowProcess"/>
    <dgm:cxn modelId="{DEF3FA1E-8946-1B4E-853C-5291115C06E3}" type="presParOf" srcId="{AE067C27-53F2-8E44-A06B-5FE7E3B7994E}" destId="{48D9BD5C-87A1-254F-A09E-3BA73E28E6E0}" srcOrd="0" destOrd="0" presId="urn:microsoft.com/office/officeart/2016/7/layout/VerticalDownArrowProcess"/>
    <dgm:cxn modelId="{8C2A8BD5-DFCE-CA44-A442-D13C72FBB524}" type="presParOf" srcId="{AE067C27-53F2-8E44-A06B-5FE7E3B7994E}" destId="{750159E9-2328-894F-912F-B7401FC8F99A}" srcOrd="1" destOrd="0" presId="urn:microsoft.com/office/officeart/2016/7/layout/VerticalDownArrowProcess"/>
    <dgm:cxn modelId="{5B6FA5E6-138B-8449-8C3E-93B1F367009A}" type="presParOf" srcId="{AE067C27-53F2-8E44-A06B-5FE7E3B7994E}" destId="{FEC4BD69-CC9A-E142-8382-35B9C006CD99}" srcOrd="2" destOrd="0" presId="urn:microsoft.com/office/officeart/2016/7/layout/VerticalDownArrowProcess"/>
    <dgm:cxn modelId="{8AE45748-2671-934F-A239-2E3BD6CB81FF}" type="presParOf" srcId="{A1002303-7A95-8642-95C7-8B4D3122E41E}" destId="{AAB4F8A1-36BB-8246-8D20-8D17B59F1CF0}" srcOrd="7" destOrd="0" presId="urn:microsoft.com/office/officeart/2016/7/layout/VerticalDownArrowProcess"/>
    <dgm:cxn modelId="{6DC4EBA4-10FA-E448-B4E3-368812176F7E}" type="presParOf" srcId="{A1002303-7A95-8642-95C7-8B4D3122E41E}" destId="{77389373-4DF7-804A-BE2F-25CBD37741FC}" srcOrd="8" destOrd="0" presId="urn:microsoft.com/office/officeart/2016/7/layout/VerticalDownArrowProcess"/>
    <dgm:cxn modelId="{73290E7D-9A3D-6C4A-BDC7-802401EEDC59}" type="presParOf" srcId="{77389373-4DF7-804A-BE2F-25CBD37741FC}" destId="{6959FF86-62BD-514B-A57D-CBED15A40A95}" srcOrd="0" destOrd="0" presId="urn:microsoft.com/office/officeart/2016/7/layout/VerticalDownArrowProcess"/>
    <dgm:cxn modelId="{D3FF1B6D-77C6-6649-8FA2-1CEFEC60109B}" type="presParOf" srcId="{77389373-4DF7-804A-BE2F-25CBD37741FC}" destId="{92751C89-10ED-DA4B-9323-F7641A84C39E}" srcOrd="1" destOrd="0" presId="urn:microsoft.com/office/officeart/2016/7/layout/VerticalDownArrowProcess"/>
    <dgm:cxn modelId="{05A684FE-5FAF-FC40-AB42-FE1704C7D574}" type="presParOf" srcId="{77389373-4DF7-804A-BE2F-25CBD37741FC}" destId="{4522D8D5-FCA4-CC4C-A33A-0B29278754FB}" srcOrd="2" destOrd="0" presId="urn:microsoft.com/office/officeart/2016/7/layout/VerticalDownArrowProcess"/>
    <dgm:cxn modelId="{19DE36E7-EAAF-9A4E-90B3-7DFF1485BF4A}" type="presParOf" srcId="{A1002303-7A95-8642-95C7-8B4D3122E41E}" destId="{7E154B97-FDC4-0C49-BD44-98C890918A82}" srcOrd="9" destOrd="0" presId="urn:microsoft.com/office/officeart/2016/7/layout/VerticalDownArrowProcess"/>
    <dgm:cxn modelId="{A40F9C06-3C50-9A4C-BFD1-CAF459C4CA20}" type="presParOf" srcId="{A1002303-7A95-8642-95C7-8B4D3122E41E}" destId="{4E3880F5-E026-7D45-A22E-1DB4AE8E08FC}" srcOrd="10" destOrd="0" presId="urn:microsoft.com/office/officeart/2016/7/layout/VerticalDownArrowProcess"/>
    <dgm:cxn modelId="{E4383C19-B1B9-3F41-BE6F-4A42F2251DB0}" type="presParOf" srcId="{4E3880F5-E026-7D45-A22E-1DB4AE8E08FC}" destId="{E2959853-5550-4845-82B3-41952067F663}" srcOrd="0" destOrd="0" presId="urn:microsoft.com/office/officeart/2016/7/layout/VerticalDownArrowProcess"/>
    <dgm:cxn modelId="{AC66F2FE-5C78-E54A-ABC2-B38D6240350E}" type="presParOf" srcId="{4E3880F5-E026-7D45-A22E-1DB4AE8E08FC}" destId="{9B70C300-99CE-4E4A-9A12-C3F726C5C82C}" srcOrd="1" destOrd="0" presId="urn:microsoft.com/office/officeart/2016/7/layout/VerticalDownArrowProcess"/>
    <dgm:cxn modelId="{AE4AA7BD-B945-5A43-AF83-B36D48C5CF15}" type="presParOf" srcId="{4E3880F5-E026-7D45-A22E-1DB4AE8E08FC}" destId="{F0B5D53C-9C79-1A48-92D6-0E5379B145BF}" srcOrd="2" destOrd="0" presId="urn:microsoft.com/office/officeart/2016/7/layout/VerticalDownArrowProcess"/>
    <dgm:cxn modelId="{D25F1438-1454-6A4A-BFB7-629B5F03CC6D}" type="presParOf" srcId="{A1002303-7A95-8642-95C7-8B4D3122E41E}" destId="{B6FE6DED-04AA-564D-87BA-1208207A372D}" srcOrd="11" destOrd="0" presId="urn:microsoft.com/office/officeart/2016/7/layout/VerticalDownArrowProcess"/>
    <dgm:cxn modelId="{CF31BC4F-371D-9244-99C2-DEB6B0FF6327}" type="presParOf" srcId="{A1002303-7A95-8642-95C7-8B4D3122E41E}" destId="{C7EE5589-4D5C-DB42-BBF9-5CCA64813E10}" srcOrd="12" destOrd="0" presId="urn:microsoft.com/office/officeart/2016/7/layout/VerticalDownArrowProcess"/>
    <dgm:cxn modelId="{D00223F3-4EF2-EF48-ACE1-7BE5DF2E6FE4}" type="presParOf" srcId="{C7EE5589-4D5C-DB42-BBF9-5CCA64813E10}" destId="{8226FBBB-4C4D-B04E-BC8D-A6E1B2518F43}" srcOrd="0" destOrd="0" presId="urn:microsoft.com/office/officeart/2016/7/layout/VerticalDownArrowProcess"/>
    <dgm:cxn modelId="{9AFF5B56-3AD4-674E-A63D-FAB535379851}" type="presParOf" srcId="{C7EE5589-4D5C-DB42-BBF9-5CCA64813E10}" destId="{0DABC383-D9CA-B343-BE5F-BD6CFEAEB880}" srcOrd="1" destOrd="0" presId="urn:microsoft.com/office/officeart/2016/7/layout/VerticalDownArrowProcess"/>
    <dgm:cxn modelId="{EB79C032-6E6F-3947-AB79-E0771A290D9C}" type="presParOf" srcId="{C7EE5589-4D5C-DB42-BBF9-5CCA64813E10}" destId="{1F36FF1A-00C1-C24F-915D-957D6E7768B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DBA3C-9C1F-42B9-B4B8-173061527CE8}">
      <dsp:nvSpPr>
        <dsp:cNvPr id="0" name=""/>
        <dsp:cNvSpPr/>
      </dsp:nvSpPr>
      <dsp:spPr>
        <a:xfrm>
          <a:off x="0" y="28445"/>
          <a:ext cx="6858000" cy="72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57A6F-15B1-412A-8D03-33487CAE18E7}">
      <dsp:nvSpPr>
        <dsp:cNvPr id="0" name=""/>
        <dsp:cNvSpPr/>
      </dsp:nvSpPr>
      <dsp:spPr>
        <a:xfrm>
          <a:off x="219258" y="163552"/>
          <a:ext cx="398651" cy="398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5ABC4-99D3-4FCD-AE8D-CE295D6F7396}">
      <dsp:nvSpPr>
        <dsp:cNvPr id="0" name=""/>
        <dsp:cNvSpPr/>
      </dsp:nvSpPr>
      <dsp:spPr>
        <a:xfrm>
          <a:off x="837167" y="467"/>
          <a:ext cx="6020832" cy="72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10" tIns="76710" rIns="76710" bIns="7671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/>
            <a:t>Currently functioning interagency group buy in and cooperation</a:t>
          </a:r>
        </a:p>
      </dsp:txBody>
      <dsp:txXfrm>
        <a:off x="837167" y="467"/>
        <a:ext cx="6020832" cy="724820"/>
      </dsp:txXfrm>
    </dsp:sp>
    <dsp:sp modelId="{E04ECC43-7373-4A49-BCAA-2BCDE6B0A333}">
      <dsp:nvSpPr>
        <dsp:cNvPr id="0" name=""/>
        <dsp:cNvSpPr/>
      </dsp:nvSpPr>
      <dsp:spPr>
        <a:xfrm>
          <a:off x="0" y="906492"/>
          <a:ext cx="6858000" cy="72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8C2FA-CF06-42E9-B921-D1DC9B473201}">
      <dsp:nvSpPr>
        <dsp:cNvPr id="0" name=""/>
        <dsp:cNvSpPr/>
      </dsp:nvSpPr>
      <dsp:spPr>
        <a:xfrm>
          <a:off x="219258" y="1069577"/>
          <a:ext cx="398651" cy="3986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8BBA0-61BC-4309-B96B-2BEFBC808783}">
      <dsp:nvSpPr>
        <dsp:cNvPr id="0" name=""/>
        <dsp:cNvSpPr/>
      </dsp:nvSpPr>
      <dsp:spPr>
        <a:xfrm>
          <a:off x="837167" y="906492"/>
          <a:ext cx="6020832" cy="72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10" tIns="76710" rIns="76710" bIns="7671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/>
            <a:t>Ongoing leadership by advocates and system actors</a:t>
          </a:r>
        </a:p>
      </dsp:txBody>
      <dsp:txXfrm>
        <a:off x="837167" y="906492"/>
        <a:ext cx="6020832" cy="724820"/>
      </dsp:txXfrm>
    </dsp:sp>
    <dsp:sp modelId="{88F75043-D564-4B29-BC09-4F18B7BDDE36}">
      <dsp:nvSpPr>
        <dsp:cNvPr id="0" name=""/>
        <dsp:cNvSpPr/>
      </dsp:nvSpPr>
      <dsp:spPr>
        <a:xfrm>
          <a:off x="0" y="1812517"/>
          <a:ext cx="6858000" cy="72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FBB0D-1B8B-4045-83E7-47CE2EFF03F2}">
      <dsp:nvSpPr>
        <dsp:cNvPr id="0" name=""/>
        <dsp:cNvSpPr/>
      </dsp:nvSpPr>
      <dsp:spPr>
        <a:xfrm>
          <a:off x="219258" y="1975602"/>
          <a:ext cx="398651" cy="3986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369FF-B4B8-4C91-93A3-1BBBC08023A0}">
      <dsp:nvSpPr>
        <dsp:cNvPr id="0" name=""/>
        <dsp:cNvSpPr/>
      </dsp:nvSpPr>
      <dsp:spPr>
        <a:xfrm>
          <a:off x="837167" y="1812517"/>
          <a:ext cx="6020832" cy="72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10" tIns="76710" rIns="76710" bIns="7671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/>
            <a:t>Coordinated efforts for equal justice and public safety</a:t>
          </a:r>
        </a:p>
      </dsp:txBody>
      <dsp:txXfrm>
        <a:off x="837167" y="1812517"/>
        <a:ext cx="6020832" cy="724820"/>
      </dsp:txXfrm>
    </dsp:sp>
    <dsp:sp modelId="{3F9666A5-38C4-4556-A34C-340288CE716B}">
      <dsp:nvSpPr>
        <dsp:cNvPr id="0" name=""/>
        <dsp:cNvSpPr/>
      </dsp:nvSpPr>
      <dsp:spPr>
        <a:xfrm>
          <a:off x="0" y="2718542"/>
          <a:ext cx="6858000" cy="72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66B4B-BE5B-48F9-9DB0-D3AEC7D147D4}">
      <dsp:nvSpPr>
        <dsp:cNvPr id="0" name=""/>
        <dsp:cNvSpPr/>
      </dsp:nvSpPr>
      <dsp:spPr>
        <a:xfrm>
          <a:off x="219258" y="2881627"/>
          <a:ext cx="398651" cy="3986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F91EC-5FA5-4488-9B2A-A184FD963589}">
      <dsp:nvSpPr>
        <dsp:cNvPr id="0" name=""/>
        <dsp:cNvSpPr/>
      </dsp:nvSpPr>
      <dsp:spPr>
        <a:xfrm>
          <a:off x="837167" y="2718542"/>
          <a:ext cx="6020832" cy="72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10" tIns="76710" rIns="76710" bIns="7671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/>
            <a:t>Agencies understand this is a process of assessment and change</a:t>
          </a:r>
        </a:p>
      </dsp:txBody>
      <dsp:txXfrm>
        <a:off x="837167" y="2718542"/>
        <a:ext cx="6020832" cy="724820"/>
      </dsp:txXfrm>
    </dsp:sp>
    <dsp:sp modelId="{3E60C481-F03D-4E18-8B5F-4A702891D0CB}">
      <dsp:nvSpPr>
        <dsp:cNvPr id="0" name=""/>
        <dsp:cNvSpPr/>
      </dsp:nvSpPr>
      <dsp:spPr>
        <a:xfrm>
          <a:off x="0" y="3624567"/>
          <a:ext cx="6858000" cy="72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8B0E5-D26A-48E5-8FEC-5DEC52DD5607}">
      <dsp:nvSpPr>
        <dsp:cNvPr id="0" name=""/>
        <dsp:cNvSpPr/>
      </dsp:nvSpPr>
      <dsp:spPr>
        <a:xfrm>
          <a:off x="219258" y="3787652"/>
          <a:ext cx="398651" cy="3986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953D8-61D8-4FE5-8A52-97E089BE8D3E}">
      <dsp:nvSpPr>
        <dsp:cNvPr id="0" name=""/>
        <dsp:cNvSpPr/>
      </dsp:nvSpPr>
      <dsp:spPr>
        <a:xfrm>
          <a:off x="837167" y="3624567"/>
          <a:ext cx="6020832" cy="72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10" tIns="76710" rIns="76710" bIns="7671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Leadership and commitment for systemic change to explore, prepare, assess practice, rewrite policy, implement &amp; monitor</a:t>
          </a:r>
        </a:p>
      </dsp:txBody>
      <dsp:txXfrm>
        <a:off x="837167" y="3624567"/>
        <a:ext cx="6020832" cy="724820"/>
      </dsp:txXfrm>
    </dsp:sp>
    <dsp:sp modelId="{7B523EAF-2EF5-4555-93F9-18A35C70A176}">
      <dsp:nvSpPr>
        <dsp:cNvPr id="0" name=""/>
        <dsp:cNvSpPr/>
      </dsp:nvSpPr>
      <dsp:spPr>
        <a:xfrm>
          <a:off x="0" y="4530593"/>
          <a:ext cx="6858000" cy="812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7E352-195E-4ABC-A349-F7ABD0D60106}">
      <dsp:nvSpPr>
        <dsp:cNvPr id="0" name=""/>
        <dsp:cNvSpPr/>
      </dsp:nvSpPr>
      <dsp:spPr>
        <a:xfrm>
          <a:off x="219258" y="4737500"/>
          <a:ext cx="398651" cy="3986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F0DC6-89C4-4B86-9213-E2BF12F319E6}">
      <dsp:nvSpPr>
        <dsp:cNvPr id="0" name=""/>
        <dsp:cNvSpPr/>
      </dsp:nvSpPr>
      <dsp:spPr>
        <a:xfrm>
          <a:off x="837167" y="4574415"/>
          <a:ext cx="6020832" cy="72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10" tIns="76710" rIns="76710" bIns="7671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Spirit of trying new things and commitment to a unite approach and shared purpose</a:t>
          </a:r>
        </a:p>
      </dsp:txBody>
      <dsp:txXfrm>
        <a:off x="837167" y="4574415"/>
        <a:ext cx="6020832" cy="724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EE23C-D76D-464F-8D99-8895F380618D}">
      <dsp:nvSpPr>
        <dsp:cNvPr id="0" name=""/>
        <dsp:cNvSpPr/>
      </dsp:nvSpPr>
      <dsp:spPr>
        <a:xfrm>
          <a:off x="658925" y="670336"/>
          <a:ext cx="685019" cy="685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419F-C1F9-4783-B83B-1D93BAA75357}">
      <dsp:nvSpPr>
        <dsp:cNvPr id="0" name=""/>
        <dsp:cNvSpPr/>
      </dsp:nvSpPr>
      <dsp:spPr>
        <a:xfrm>
          <a:off x="2585" y="1519760"/>
          <a:ext cx="1997699" cy="3855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Approach: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✓ Put Stability within everyone’s reach!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✓ Stop making poverty into a crime!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✓ Treat kids like kids!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✓ Allow people to grow and change!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✓ Treat addiction and Mental illness like medical issues!</a:t>
          </a:r>
        </a:p>
      </dsp:txBody>
      <dsp:txXfrm>
        <a:off x="2585" y="1519760"/>
        <a:ext cx="1997699" cy="3855102"/>
      </dsp:txXfrm>
    </dsp:sp>
    <dsp:sp modelId="{0C150C66-C0C1-4905-94F3-7FC034EA07DB}">
      <dsp:nvSpPr>
        <dsp:cNvPr id="0" name=""/>
        <dsp:cNvSpPr/>
      </dsp:nvSpPr>
      <dsp:spPr>
        <a:xfrm>
          <a:off x="3315956" y="689887"/>
          <a:ext cx="685019" cy="685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D081A-8C7F-40C6-BD16-C3B2E0420676}">
      <dsp:nvSpPr>
        <dsp:cNvPr id="0" name=""/>
        <dsp:cNvSpPr/>
      </dsp:nvSpPr>
      <dsp:spPr>
        <a:xfrm>
          <a:off x="2266681" y="1578413"/>
          <a:ext cx="2783569" cy="377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A document: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✓ Collection of data to </a:t>
          </a:r>
          <a:r>
            <a:rPr lang="en-US" sz="1800" b="0" i="0" u="none" kern="1200" dirty="0"/>
            <a:t>understand and address the circumstances that cause violence to erupt and spread</a:t>
          </a:r>
          <a:r>
            <a:rPr lang="en-US" sz="1800" b="0" i="1" kern="1200" baseline="0" dirty="0"/>
            <a:t>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✓ Community of color led agencies and perspectives on public safety must be included.</a:t>
          </a:r>
          <a:endParaRPr lang="en-US" sz="1200" kern="1200" baseline="0" dirty="0"/>
        </a:p>
      </dsp:txBody>
      <dsp:txXfrm>
        <a:off x="2266681" y="1578413"/>
        <a:ext cx="2783569" cy="3776898"/>
      </dsp:txXfrm>
    </dsp:sp>
    <dsp:sp modelId="{B1712AE2-0E1C-4FC0-847E-7FAF3AC15224}">
      <dsp:nvSpPr>
        <dsp:cNvPr id="0" name=""/>
        <dsp:cNvSpPr/>
      </dsp:nvSpPr>
      <dsp:spPr>
        <a:xfrm>
          <a:off x="6149920" y="673352"/>
          <a:ext cx="685019" cy="6850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887E3-8F9F-4B50-AA72-5CED9B802EF2}">
      <dsp:nvSpPr>
        <dsp:cNvPr id="0" name=""/>
        <dsp:cNvSpPr/>
      </dsp:nvSpPr>
      <dsp:spPr>
        <a:xfrm>
          <a:off x="5316647" y="1528807"/>
          <a:ext cx="2351565" cy="384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A process: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baseline="0" dirty="0"/>
            <a:t>✓ Provide targeted resources </a:t>
          </a:r>
          <a:r>
            <a:rPr lang="en-US" sz="1800" b="0" i="0" u="none" kern="1200" dirty="0"/>
            <a:t>to people who are victims of serious physical harm.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 ✓ Include also those who are most at risk of being a future perpetrator or victim of violence.</a:t>
          </a:r>
          <a:r>
            <a:rPr lang="en-US" sz="1800" b="0" i="1" kern="1200" baseline="0" dirty="0"/>
            <a:t> </a:t>
          </a:r>
        </a:p>
      </dsp:txBody>
      <dsp:txXfrm>
        <a:off x="5316647" y="1528807"/>
        <a:ext cx="2351565" cy="3843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4BEEC-4BE1-3A4E-BEB8-B64C9184B652}">
      <dsp:nvSpPr>
        <dsp:cNvPr id="0" name=""/>
        <dsp:cNvSpPr/>
      </dsp:nvSpPr>
      <dsp:spPr>
        <a:xfrm>
          <a:off x="-154559" y="905586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30E71-7CBE-BE40-95A7-A0B475CBAAF1}">
      <dsp:nvSpPr>
        <dsp:cNvPr id="0" name=""/>
        <dsp:cNvSpPr/>
      </dsp:nvSpPr>
      <dsp:spPr>
        <a:xfrm>
          <a:off x="174052" y="1217768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Approach: shared, coherent way of thinking about public safety and types of intervention that are effective toward thriving communities</a:t>
          </a:r>
        </a:p>
      </dsp:txBody>
      <dsp:txXfrm>
        <a:off x="229057" y="1272773"/>
        <a:ext cx="2847502" cy="1768010"/>
      </dsp:txXfrm>
    </dsp:sp>
    <dsp:sp modelId="{D3E1F1BA-EE25-7145-8ADA-FEF6AB8AE164}">
      <dsp:nvSpPr>
        <dsp:cNvPr id="0" name=""/>
        <dsp:cNvSpPr/>
      </dsp:nvSpPr>
      <dsp:spPr>
        <a:xfrm>
          <a:off x="3614737" y="887763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FE922-2AB3-AE48-A8EF-483D5CD2DD13}">
      <dsp:nvSpPr>
        <dsp:cNvPr id="0" name=""/>
        <dsp:cNvSpPr/>
      </dsp:nvSpPr>
      <dsp:spPr>
        <a:xfrm>
          <a:off x="3943350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A document: collection of interagency practices designed to guide our collective approach. They must include community of color led agencies and perspectives on public safety</a:t>
          </a:r>
          <a:r>
            <a:rPr lang="en-US" sz="1400" kern="1200" baseline="0"/>
            <a:t>. </a:t>
          </a:r>
        </a:p>
      </dsp:txBody>
      <dsp:txXfrm>
        <a:off x="3998355" y="1254950"/>
        <a:ext cx="2847502" cy="1768010"/>
      </dsp:txXfrm>
    </dsp:sp>
    <dsp:sp modelId="{EE482F77-6CA6-DC41-B9E6-6722523FDF09}">
      <dsp:nvSpPr>
        <dsp:cNvPr id="0" name=""/>
        <dsp:cNvSpPr/>
      </dsp:nvSpPr>
      <dsp:spPr>
        <a:xfrm>
          <a:off x="7183899" y="905586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9D2D7-2A52-434C-9A60-EE17686B1F30}">
      <dsp:nvSpPr>
        <dsp:cNvPr id="0" name=""/>
        <dsp:cNvSpPr/>
      </dsp:nvSpPr>
      <dsp:spPr>
        <a:xfrm>
          <a:off x="7512512" y="1217768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 dirty="0"/>
            <a:t>A process: ongoing evaluation and adjustment of practices as needed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 dirty="0"/>
            <a:t>Across the legal system </a:t>
          </a:r>
          <a:r>
            <a:rPr lang="en-US" sz="1400" i="1" kern="1200" dirty="0"/>
            <a:t>Representatives from communities of color must have a seat at the table to approve, challenge, or sign off on decisions that impact their community </a:t>
          </a:r>
          <a:endParaRPr lang="en-US" sz="1400" b="0" i="1" kern="1200" baseline="0" dirty="0"/>
        </a:p>
      </dsp:txBody>
      <dsp:txXfrm>
        <a:off x="7567517" y="1272773"/>
        <a:ext cx="2847502" cy="1768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244EF-5112-DA47-B9B5-58BDC25EA718}">
      <dsp:nvSpPr>
        <dsp:cNvPr id="0" name=""/>
        <dsp:cNvSpPr/>
      </dsp:nvSpPr>
      <dsp:spPr>
        <a:xfrm>
          <a:off x="0" y="5098198"/>
          <a:ext cx="1562100" cy="5578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97" tIns="135128" rIns="11109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Ensure</a:t>
          </a:r>
        </a:p>
      </dsp:txBody>
      <dsp:txXfrm>
        <a:off x="0" y="5098198"/>
        <a:ext cx="1562100" cy="557893"/>
      </dsp:txXfrm>
    </dsp:sp>
    <dsp:sp modelId="{413BD136-FAD2-5440-8C9F-1B89CF2BEDEC}">
      <dsp:nvSpPr>
        <dsp:cNvPr id="0" name=""/>
        <dsp:cNvSpPr/>
      </dsp:nvSpPr>
      <dsp:spPr>
        <a:xfrm>
          <a:off x="1562100" y="5098198"/>
          <a:ext cx="4686300" cy="5578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60" tIns="177800" rIns="9506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Ensure Decisions and judgments are to be based on a more complete understanding of the culture, needs, risk, impact, and context of a particular case.</a:t>
          </a:r>
        </a:p>
      </dsp:txBody>
      <dsp:txXfrm>
        <a:off x="1562100" y="5098198"/>
        <a:ext cx="4686300" cy="557893"/>
      </dsp:txXfrm>
    </dsp:sp>
    <dsp:sp modelId="{61D216FD-155F-8A40-9301-9654440BEAE5}">
      <dsp:nvSpPr>
        <dsp:cNvPr id="0" name=""/>
        <dsp:cNvSpPr/>
      </dsp:nvSpPr>
      <dsp:spPr>
        <a:xfrm rot="10800000">
          <a:off x="0" y="4248527"/>
          <a:ext cx="1562100" cy="85803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97" tIns="135128" rIns="11109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</a:t>
          </a:r>
        </a:p>
      </dsp:txBody>
      <dsp:txXfrm rot="-10800000">
        <a:off x="0" y="4248527"/>
        <a:ext cx="1562100" cy="557725"/>
      </dsp:txXfrm>
    </dsp:sp>
    <dsp:sp modelId="{F69F9779-D5CF-6145-881B-1AD4821E58C1}">
      <dsp:nvSpPr>
        <dsp:cNvPr id="0" name=""/>
        <dsp:cNvSpPr/>
      </dsp:nvSpPr>
      <dsp:spPr>
        <a:xfrm>
          <a:off x="1562100" y="4248527"/>
          <a:ext cx="4686300" cy="557725"/>
        </a:xfrm>
        <a:prstGeom prst="rect">
          <a:avLst/>
        </a:prstGeom>
        <a:solidFill>
          <a:schemeClr val="accent5">
            <a:tint val="40000"/>
            <a:alpha val="90000"/>
            <a:hueOff val="-1123294"/>
            <a:satOff val="-3805"/>
            <a:lumOff val="-48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23294"/>
              <a:satOff val="-3805"/>
              <a:lumOff val="-4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60" tIns="177800" rIns="9506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Create new pathways for righting judicial wrongs within expedient timetables.</a:t>
          </a:r>
        </a:p>
      </dsp:txBody>
      <dsp:txXfrm>
        <a:off x="1562100" y="4248527"/>
        <a:ext cx="4686300" cy="557725"/>
      </dsp:txXfrm>
    </dsp:sp>
    <dsp:sp modelId="{69028309-722D-A34B-8978-1544946A2B53}">
      <dsp:nvSpPr>
        <dsp:cNvPr id="0" name=""/>
        <dsp:cNvSpPr/>
      </dsp:nvSpPr>
      <dsp:spPr>
        <a:xfrm rot="10800000">
          <a:off x="0" y="3398856"/>
          <a:ext cx="1562100" cy="85803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97" tIns="135128" rIns="11109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Access</a:t>
          </a:r>
        </a:p>
      </dsp:txBody>
      <dsp:txXfrm rot="-10800000">
        <a:off x="0" y="3398856"/>
        <a:ext cx="1562100" cy="557725"/>
      </dsp:txXfrm>
    </dsp:sp>
    <dsp:sp modelId="{C6F7C2FD-A61A-A049-8897-5512003E9428}">
      <dsp:nvSpPr>
        <dsp:cNvPr id="0" name=""/>
        <dsp:cNvSpPr/>
      </dsp:nvSpPr>
      <dsp:spPr>
        <a:xfrm>
          <a:off x="1562100" y="3415788"/>
          <a:ext cx="4686300" cy="557725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60" tIns="177800" rIns="9506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Broad access to victim’s stories, police histories, and systemic collusion </a:t>
          </a:r>
        </a:p>
      </dsp:txBody>
      <dsp:txXfrm>
        <a:off x="1562100" y="3415788"/>
        <a:ext cx="4686300" cy="557725"/>
      </dsp:txXfrm>
    </dsp:sp>
    <dsp:sp modelId="{750159E9-2328-894F-912F-B7401FC8F99A}">
      <dsp:nvSpPr>
        <dsp:cNvPr id="0" name=""/>
        <dsp:cNvSpPr/>
      </dsp:nvSpPr>
      <dsp:spPr>
        <a:xfrm rot="10800000">
          <a:off x="0" y="2549184"/>
          <a:ext cx="1562100" cy="85803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97" tIns="135128" rIns="11109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</a:t>
          </a:r>
        </a:p>
      </dsp:txBody>
      <dsp:txXfrm rot="-10800000">
        <a:off x="0" y="2549184"/>
        <a:ext cx="1562100" cy="557725"/>
      </dsp:txXfrm>
    </dsp:sp>
    <dsp:sp modelId="{FEC4BD69-CC9A-E142-8382-35B9C006CD99}">
      <dsp:nvSpPr>
        <dsp:cNvPr id="0" name=""/>
        <dsp:cNvSpPr/>
      </dsp:nvSpPr>
      <dsp:spPr>
        <a:xfrm>
          <a:off x="1562100" y="2549184"/>
          <a:ext cx="4686300" cy="55772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60" tIns="177800" rIns="9506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Understand full scope and scale of police brutality, surveillance, and community violence in black and brown neighborhoods</a:t>
          </a:r>
        </a:p>
      </dsp:txBody>
      <dsp:txXfrm>
        <a:off x="1562100" y="2549184"/>
        <a:ext cx="4686300" cy="557725"/>
      </dsp:txXfrm>
    </dsp:sp>
    <dsp:sp modelId="{92751C89-10ED-DA4B-9323-F7641A84C39E}">
      <dsp:nvSpPr>
        <dsp:cNvPr id="0" name=""/>
        <dsp:cNvSpPr/>
      </dsp:nvSpPr>
      <dsp:spPr>
        <a:xfrm rot="10800000">
          <a:off x="0" y="1699513"/>
          <a:ext cx="1562100" cy="85803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97" tIns="135128" rIns="11109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Direct</a:t>
          </a:r>
        </a:p>
      </dsp:txBody>
      <dsp:txXfrm rot="-10800000">
        <a:off x="0" y="1699513"/>
        <a:ext cx="1562100" cy="557725"/>
      </dsp:txXfrm>
    </dsp:sp>
    <dsp:sp modelId="{4522D8D5-FCA4-CC4C-A33A-0B29278754FB}">
      <dsp:nvSpPr>
        <dsp:cNvPr id="0" name=""/>
        <dsp:cNvSpPr/>
      </dsp:nvSpPr>
      <dsp:spPr>
        <a:xfrm>
          <a:off x="1562100" y="1699513"/>
          <a:ext cx="4686300" cy="557725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60" tIns="177800" rIns="9506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Direct engagement with community and those who hold system power</a:t>
          </a:r>
        </a:p>
      </dsp:txBody>
      <dsp:txXfrm>
        <a:off x="1562100" y="1699513"/>
        <a:ext cx="4686300" cy="557725"/>
      </dsp:txXfrm>
    </dsp:sp>
    <dsp:sp modelId="{9B70C300-99CE-4E4A-9A12-C3F726C5C82C}">
      <dsp:nvSpPr>
        <dsp:cNvPr id="0" name=""/>
        <dsp:cNvSpPr/>
      </dsp:nvSpPr>
      <dsp:spPr>
        <a:xfrm rot="10800000">
          <a:off x="0" y="849842"/>
          <a:ext cx="1562100" cy="85803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97" tIns="135128" rIns="11109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Foster</a:t>
          </a:r>
        </a:p>
      </dsp:txBody>
      <dsp:txXfrm rot="-10800000">
        <a:off x="0" y="849842"/>
        <a:ext cx="1562100" cy="557725"/>
      </dsp:txXfrm>
    </dsp:sp>
    <dsp:sp modelId="{F0B5D53C-9C79-1A48-92D6-0E5379B145BF}">
      <dsp:nvSpPr>
        <dsp:cNvPr id="0" name=""/>
        <dsp:cNvSpPr/>
      </dsp:nvSpPr>
      <dsp:spPr>
        <a:xfrm>
          <a:off x="1562100" y="849842"/>
          <a:ext cx="4686300" cy="557725"/>
        </a:xfrm>
        <a:prstGeom prst="rect">
          <a:avLst/>
        </a:prstGeom>
        <a:solidFill>
          <a:schemeClr val="accent5">
            <a:tint val="40000"/>
            <a:alpha val="90000"/>
            <a:hueOff val="-5616468"/>
            <a:satOff val="-19027"/>
            <a:lumOff val="-244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616468"/>
              <a:satOff val="-19027"/>
              <a:lumOff val="-24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60" tIns="177800" rIns="9506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Foster collaboration of faith community/social justice community/retired police officers/law professors/political leaders.</a:t>
          </a:r>
        </a:p>
      </dsp:txBody>
      <dsp:txXfrm>
        <a:off x="1562100" y="849842"/>
        <a:ext cx="4686300" cy="557725"/>
      </dsp:txXfrm>
    </dsp:sp>
    <dsp:sp modelId="{0DABC383-D9CA-B343-BE5F-BD6CFEAEB880}">
      <dsp:nvSpPr>
        <dsp:cNvPr id="0" name=""/>
        <dsp:cNvSpPr/>
      </dsp:nvSpPr>
      <dsp:spPr>
        <a:xfrm rot="10800000">
          <a:off x="0" y="171"/>
          <a:ext cx="1562100" cy="85803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97" tIns="135128" rIns="11109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</a:t>
          </a:r>
        </a:p>
      </dsp:txBody>
      <dsp:txXfrm rot="-10800000">
        <a:off x="0" y="171"/>
        <a:ext cx="1562100" cy="557725"/>
      </dsp:txXfrm>
    </dsp:sp>
    <dsp:sp modelId="{1F36FF1A-00C1-C24F-915D-957D6E7768B6}">
      <dsp:nvSpPr>
        <dsp:cNvPr id="0" name=""/>
        <dsp:cNvSpPr/>
      </dsp:nvSpPr>
      <dsp:spPr>
        <a:xfrm>
          <a:off x="1562100" y="171"/>
          <a:ext cx="4686300" cy="55772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60" tIns="177800" rIns="9506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Work together to develop blueprint, policies, procedures, protocols</a:t>
          </a:r>
        </a:p>
      </dsp:txBody>
      <dsp:txXfrm>
        <a:off x="1562100" y="171"/>
        <a:ext cx="4686300" cy="55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A71F-25B9-D648-84E6-DC4BBB8BB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E6EF0-C631-2C44-9CD6-24D482203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14D06-901D-D34B-AA0B-1BFB828B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ABC8-6A4A-1A49-8418-75F1F5F6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C3E7-CD5E-7B43-A0A0-EFE93C3D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0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D8C2-EF96-FB4D-A65F-4E6EFB66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C3C05-2B7A-5645-931A-28583E0B9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B5BAB-23D5-4B43-862B-F8F44CD9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C66C0-2DCC-9B4E-B509-40689E4A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99510-D2BF-E44C-8F92-87215046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6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7169E7-5EA0-D049-BD82-8AD756D28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1D71E-21D8-C74C-BDD0-F83CF3965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051EB-D3FB-314C-B1B6-ED9973E2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ED756-3DF9-AB4A-9999-E353D50C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728F1-7E7D-CF4A-B763-486B8981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816E-8721-9940-8FBE-622136CA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3AC1C-B96C-E746-A04E-EEF70D563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5A862-8181-E44D-8332-27A7F9B9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BC951-1347-6F4F-873B-03DA4D46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FC365-FFBB-3F42-8F24-FC0ED83A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1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B66D-4B90-1B44-8C46-0F01152B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6A7D-B1B5-C64B-9733-922497A9F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3D637-384F-A645-807C-993E69A1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F2F0-757F-9641-99B2-F677FB77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DE427-657E-CC46-BAC9-176E6CB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64C6-A436-B74F-B3E3-1C732B55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CBE87-E9B8-C748-9245-FF4FC8145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C192B-51A2-8649-B650-7953E62B1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C28D-066D-5C44-8810-6991AEB5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60716-E0D0-E94C-B584-DD880A5F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871EB-64D1-F949-B010-1043B12F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0F6E-9892-6641-8694-6802BA6D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1DD6-1196-E447-87A3-8B988322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35B07-F319-5E4B-BAD5-9F9451FF0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3BB0B-E707-784E-9929-9E03A2434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B834A-9768-894F-9AD1-CAFC0ECE1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9BF7B-C4EF-9844-AB3E-37C380E9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0FAA3-EA1A-144B-B241-DF7105B1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4AD9F-6B8C-5F4A-AE86-A53F2403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3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FFAB-7EA2-0241-9213-362138EC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A1-B0D3-154E-9096-2E9A2EC7F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B5E18-1E70-304B-B547-CA866B9F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0C69F-B875-7645-AA35-DAF2018A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7E6B7-D4CB-9D47-8BAD-F588D2C4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F183C-9232-844C-AAEA-29FA1D17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E23F7-9751-EF44-8EEA-D41A1FD7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0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CAAA-42D8-5747-A806-84FD65B2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C9415-F95C-8543-BC91-E3DFE9FA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BCE94-E187-8941-800F-819ABEC3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DED77-DDBB-8346-A8A6-208961E9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4E49B-6392-3B4D-B659-F2D4D2A6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FB566-56E2-6540-A42B-DA3277B0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53BE-3229-3D45-80D1-F4672B7F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6B5450-2894-E04C-9204-24162ED46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0A8A1-2A3C-B74D-85E7-E1621840A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7FAB8-6D2A-C44C-9698-0836DE6E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92F09-9FFE-4742-94A5-C4007A79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F6308-CDC5-144F-AEA1-1941EFCD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2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34B5B-2D85-B443-86D7-C950E91E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10424-BB57-4546-A2ED-40D702BD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BA86-1FEA-B044-BFE9-A445F8A02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DE3DA-6D58-F649-856D-06D3F4565BC8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D2CB3-E4B6-E647-9583-9327BCFF6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FD749-DFD3-7647-909D-1F9B42E6E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7E58-2D74-1A47-BBAE-C38F0364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.redd.it/fx8ui7afsgc51.jpg" TargetMode="External"/><Relationship Id="rId2" Type="http://schemas.openxmlformats.org/officeDocument/2006/relationships/hyperlink" Target="https://www.reddit.com/r/politicalcartoons/comments/hw0w7e/neal_skorpen_cartoon_on_defunding_the_poli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active.aljazeera.com/aje/2020/know-their-names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tencingproject.org/wp-content/uploads/2016/05/Expanding-Public-Safety-in-the-Era-of-Black-Lives-Matter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epic.nola.gov/home/" TargetMode="External"/><Relationship Id="rId4" Type="http://schemas.openxmlformats.org/officeDocument/2006/relationships/hyperlink" Target="https://thejusticecollaborative.com/about/blueprin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15C7F6-B96E-4798-A30C-ACD7C47CD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0" r="1" b="13028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3BF03-2057-1F4D-B558-98545334C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3535018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Becoming a New Policing Blueprint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BD667-2968-0C4D-BA51-991FD5F6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33998"/>
            <a:ext cx="6096000" cy="629480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Public safety and Thriving Communities</a:t>
            </a:r>
          </a:p>
          <a:p>
            <a:r>
              <a:rPr lang="en-US" dirty="0">
                <a:solidFill>
                  <a:srgbClr val="FFFFFF"/>
                </a:solidFill>
              </a:rPr>
              <a:t>A model for dignity- The  Faith Leaders Roundtable- Rochester, NY</a:t>
            </a:r>
          </a:p>
        </p:txBody>
      </p:sp>
    </p:spTree>
    <p:extLst>
      <p:ext uri="{BB962C8B-B14F-4D97-AF65-F5344CB8AC3E}">
        <p14:creationId xmlns:p14="http://schemas.microsoft.com/office/powerpoint/2010/main" val="50811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08120-87E8-EB4E-A2BC-B1493276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Six Principles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9714-230B-EE42-B2E5-6EE5F46E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1. Adhere to commitment of equity, transparency, and justice as we build an interagency, inter community approach with collective intervention goals devoid of authoritarianism.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2. Build in commitment to end police abuse by reassigning roles that could be attended too by community members who are trained in intervention and understanding the community it serves. 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3. Recognize that systemic violence is a patterned crime like all other crimes and that it requires continuing engagement with victims and offenders as well as sure and swift consequences 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4. Refunding the community through defunding policing budgets is essential for additional support services to create public safety.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5. Exhibit the power of the criminal justice system by sending consistent messages of help, accountability, &amp; partnership to create a thriving community. 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6. A commitment to act in ways that reduce unintended consequences and the disparity of impact on victims and offenders throughout the community.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08120-87E8-EB4E-A2BC-B1493276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7 Steps behind the  Principles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9714-230B-EE42-B2E5-6EE5F46E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1. Rewrite the blueprint that decriminalizes social problems, removes all barriers to minority hiring, officer accountability and privileges that place them above the law while prioritizing thriving communities.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2. Urge and create incentives for transparency of information sharing imperative to the community. 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3. Design a mandatory shared approach between public safety and criminal justice inter agencies along with the communities they serve to develop collective intervention goals in building a racially just servant model. 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4. Support defund/refund by assigning 40 % of the current policing roles to community members of color who are trained in intervention, de-escalation, referral, service delivery, and self defense protocols to address social problems. 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5. Collect data  through surveys and complaints on patterned systemic violence in community policing, negative unintended consequences and disparity of impact. Make hospitals mandatory reporters.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6. Re-allocate portions of policing budgets into a Community Chest that resources  communities of color toward public safety as a redress for historic harm.</a:t>
            </a:r>
          </a:p>
          <a:p>
            <a:r>
              <a:rPr lang="en-US" sz="1600" i="1" dirty="0">
                <a:solidFill>
                  <a:schemeClr val="tx1">
                    <a:alpha val="80000"/>
                  </a:schemeClr>
                </a:solidFill>
              </a:rPr>
              <a:t>7.  Focus on harnessing the power of the criminal justice system to send cross cultural messages of public safety for all through developing a collaborative decision matrix for justice.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2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E33FEA6-7214-E44C-9862-6BCE76BA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Neal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Skorpen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cartoon on defunding the police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B4B843-763C-9F49-B8DD-9983CF5AA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90363"/>
            <a:ext cx="12192000" cy="1029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3808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hlinkClick r:id="rId2"/>
              </a:rPr>
              <a:t>10 Comments</a:t>
            </a:r>
            <a:endParaRPr kumimoji="0" lang="en-US" altLang="en-US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C8D8C-EDE6-6142-8586-C14BDE3C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1" descr="r/politicalcartoons - Neal Skorpen cartoon on defunding the police">
            <a:hlinkClick r:id="rId3"/>
            <a:extLst>
              <a:ext uri="{FF2B5EF4-FFF2-40B4-BE49-F238E27FC236}">
                <a16:creationId xmlns:a16="http://schemas.microsoft.com/office/drawing/2014/main" id="{344213A9-8FDE-9F4F-8F5E-D25AFC9E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499"/>
            <a:ext cx="7806267" cy="606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BE2E2D-1D8F-E248-A616-0BFDB612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9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8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3C1D-60C6-CE4B-9438-3C3AE6BA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/>
              <a:t>Becoming a Blueprint community requires: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67F7FE-7164-4429-A15E-8F824F0B8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635997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722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1461E3-2C91-5543-A269-E0C04730EDFE}"/>
              </a:ext>
            </a:extLst>
          </p:cNvPr>
          <p:cNvSpPr txBox="1">
            <a:spLocks/>
          </p:cNvSpPr>
          <p:nvPr/>
        </p:nvSpPr>
        <p:spPr>
          <a:xfrm>
            <a:off x="762001" y="1524001"/>
            <a:ext cx="3047999" cy="381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The why of Approach, Document, 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&amp; Process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05B3CC-171D-FA43-A15C-66CD553CF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222640"/>
              </p:ext>
            </p:extLst>
          </p:nvPr>
        </p:nvGraphicFramePr>
        <p:xfrm>
          <a:off x="4267200" y="694267"/>
          <a:ext cx="7670799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07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CB8A-2F53-6146-86E2-E8BC953B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286000"/>
            <a:ext cx="3810000" cy="3810000"/>
          </a:xfrm>
        </p:spPr>
        <p:txBody>
          <a:bodyPr>
            <a:normAutofit/>
          </a:bodyPr>
          <a:lstStyle/>
          <a:p>
            <a:pPr algn="r"/>
            <a:r>
              <a:rPr lang="en-US"/>
              <a:t>The faces and names behind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6F02-4DDD-824E-BD94-5472EF32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2286001"/>
            <a:ext cx="6095999" cy="3810000"/>
          </a:xfrm>
        </p:spPr>
        <p:txBody>
          <a:bodyPr>
            <a:normAutofit/>
          </a:bodyPr>
          <a:lstStyle/>
          <a:p>
            <a:r>
              <a:rPr lang="en-US">
                <a:hlinkClick r:id="rId2"/>
              </a:rPr>
              <a:t>https://interactive.aljazeera.com/aje/2020/know-their-names/index.html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0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EB42D-1835-234E-9EB3-D45CB49B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The New blueprint will….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0518-B582-4045-8C96-59798B03C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Have a coordinated justice system response to public safety and thriving communities that…</a:t>
            </a:r>
          </a:p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Decriminalizes people of color for being black and poor</a:t>
            </a:r>
          </a:p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Responds more quickly and effectively to violent crimes when needed, expanding the definition of violence to include systemic offenses.</a:t>
            </a:r>
          </a:p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Enhances capacity to stop violence, live into its values and hold itself accountable to  build trust across the spectrum while saving lives.</a:t>
            </a:r>
          </a:p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Provides a fully articulated CCR( contact and control room hub of communication across the force that works via plan and method.</a:t>
            </a:r>
          </a:p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Address non-emergency enquiries via telephone, email, text, social media and facsimile</a:t>
            </a:r>
          </a:p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Broadens the concept of public safety evidenced by appropriate contact with officers and staff on the ground.</a:t>
            </a:r>
          </a:p>
          <a:p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2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4E25A-78C2-A545-B91B-700B2811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 Approach- Document - Process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E90938-AD5C-42CC-8BB3-932F129C2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497064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554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226A1-6EDB-9D4D-A74C-B676F9AF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In conclusion a new blueprint is one that commits to…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DE602-687B-874C-9A91-A80352EA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 lnSpcReduction="10000"/>
          </a:bodyPr>
          <a:lstStyle/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Asking the right questions about public safety and thriving communities with a single, overarching policy of equity.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Partnerships with community- based advocates with best practices grounded in equity research r/t policing and public safety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All agencies cooperation that identify, document, act on risk/danger/community investment protocols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Employs victim / perpetrator engagement strategies that are humane and maintains dignity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Pays attention to and is aware of disparity of impact and unintended consequences from policing and public safety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Inter- and intra- agency monitoring built in =ongoing problem solving among public safety practitioners with community agreements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4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226A1-6EDB-9D4D-A74C-B676F9AF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In conclusion a new blueprint is one that commits to…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DE602-687B-874C-9A91-A80352EA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i="1" dirty="0"/>
              <a:t>New forms of documentation and communication</a:t>
            </a:r>
          </a:p>
          <a:p>
            <a:r>
              <a:rPr lang="en-US" sz="2000" i="1" dirty="0"/>
              <a:t>Information disseminated about risk/danger of certain officers/suspects/ and crimes across system in new ways. </a:t>
            </a:r>
          </a:p>
          <a:p>
            <a:r>
              <a:rPr lang="en-US" sz="2000" i="1" dirty="0"/>
              <a:t>Independent police accountability board with full power to engage the system.</a:t>
            </a:r>
          </a:p>
          <a:p>
            <a:r>
              <a:rPr lang="en-US" sz="2000" i="1" dirty="0"/>
              <a:t> Develop new tools and links for officer support and decision making.</a:t>
            </a:r>
          </a:p>
          <a:p>
            <a:r>
              <a:rPr lang="en-US" sz="2000" i="1" dirty="0"/>
              <a:t>Ending the use of over policing &amp; overcharged crimes in communities of color. </a:t>
            </a:r>
          </a:p>
          <a:p>
            <a:r>
              <a:rPr lang="en-US" sz="2000" i="1" dirty="0"/>
              <a:t>Mandatory Racial Justice training</a:t>
            </a:r>
          </a:p>
          <a:p>
            <a:r>
              <a:rPr lang="en-US" sz="2000" i="1" dirty="0"/>
              <a:t>Improve investigative crime solving  percentages &amp; the use of restorative practices where appropriate.</a:t>
            </a:r>
          </a:p>
          <a:p>
            <a:endParaRPr lang="en-US" sz="2000" i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6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930F3-700B-844A-BC11-86893D0E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6800" dirty="0">
                <a:solidFill>
                  <a:srgbClr val="FFFFFF"/>
                </a:solidFill>
              </a:rPr>
              <a:t>Our Current policing philosophy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E73E-46F0-E34D-A0D7-3B9D8A014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Clear and consistent messages of offender accountability and victim safety believed to reduce violence. (This must include officers as well as community members.)</a:t>
            </a:r>
          </a:p>
          <a:p>
            <a:pPr marL="0" indent="0">
              <a:buNone/>
            </a:pPr>
            <a:endParaRPr lang="en-US" sz="2000" i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Sure and swift consequences for offenders can reduce recidivism and the severity of future crime.</a:t>
            </a:r>
          </a:p>
          <a:p>
            <a:pPr marL="0" indent="0">
              <a:buNone/>
            </a:pPr>
            <a:endParaRPr lang="en-US" sz="2000" i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What is our current philosophy if the perpetrator is a public safety practitioner under the current blueprint?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331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5B316-B243-FB45-9674-015E73CE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What steps need to happen to make it a reality?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B7B08-BE1E-DF4C-9DB4-483B5FFC2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285" y="374394"/>
            <a:ext cx="4818555" cy="5981955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Asses local needs and create plan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Secure Funding and support for developing a new model from the state and federal resources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Work with an array of partners that include the structural racism commission, social justice leaders, Youth, community members, faith community leaders, retired officers who have a critical analysis of the problem, &amp; political leaders, like Mayor and City Council who are stake holders</a:t>
            </a:r>
          </a:p>
          <a:p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Call on state legislators to rewrite laws ensuring that the legal framework does not impede accountability for law enforcement. </a:t>
            </a:r>
          </a:p>
          <a:p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Remove credit score requirements as barrier to hiring and replace with lie detector tests as needed 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 i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1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5B316-B243-FB45-9674-015E73CE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What steps need to happen to make it a reality?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B7B08-BE1E-DF4C-9DB4-483B5FFC2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i="1">
                <a:solidFill>
                  <a:schemeClr val="tx1">
                    <a:alpha val="80000"/>
                  </a:schemeClr>
                </a:solidFill>
              </a:rPr>
              <a:t>Understand the terms and goals of public safety</a:t>
            </a:r>
          </a:p>
          <a:p>
            <a:r>
              <a:rPr lang="en-US" sz="2000" i="1">
                <a:solidFill>
                  <a:schemeClr val="tx1">
                    <a:alpha val="80000"/>
                  </a:schemeClr>
                </a:solidFill>
              </a:rPr>
              <a:t>Take inventory of what city and county resource are available for the new design.  </a:t>
            </a:r>
          </a:p>
          <a:p>
            <a:r>
              <a:rPr lang="en-US" sz="2000" i="1">
                <a:solidFill>
                  <a:schemeClr val="tx1">
                    <a:alpha val="80000"/>
                  </a:schemeClr>
                </a:solidFill>
              </a:rPr>
              <a:t>Reassign roles for policing and community in partnership dividing up allocated budget funds</a:t>
            </a:r>
          </a:p>
          <a:p>
            <a:r>
              <a:rPr lang="en-US" sz="2000" i="1">
                <a:solidFill>
                  <a:schemeClr val="tx1">
                    <a:alpha val="80000"/>
                  </a:schemeClr>
                </a:solidFill>
              </a:rPr>
              <a:t>Know how many officers you need on the ground to keep a community safe bases on wards, districts, etc. and crunch the numbers</a:t>
            </a:r>
          </a:p>
          <a:p>
            <a:r>
              <a:rPr lang="en-US" sz="2000" i="1">
                <a:solidFill>
                  <a:schemeClr val="tx1">
                    <a:alpha val="80000"/>
                  </a:schemeClr>
                </a:solidFill>
              </a:rPr>
              <a:t>Negotiate buy in from police union and change necessary state laws that impede changes needed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2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B5F144-D13B-D445-9D1F-525EE911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C854F-B331-C44C-BE63-F03DD984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/>
          </a:bodyPr>
          <a:lstStyle/>
          <a:p>
            <a:r>
              <a:rPr lang="en-US" sz="2400">
                <a:hlinkClick r:id="rId2"/>
              </a:rPr>
              <a:t>https://www.sentencingproject.org/wp-content/uploads/2016/05/Expanding-Public-Safety-in-the-Era-of-Black-Lives-Matter.pdf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95375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3C2C9A-209F-1C48-83DD-E752C8A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Public Safety Support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6F1B-10EE-0C4D-B026-A9EFE88A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542" y="406400"/>
            <a:ext cx="5730167" cy="6333067"/>
          </a:xfrm>
        </p:spPr>
        <p:txBody>
          <a:bodyPr anchor="ctr">
            <a:normAutofit lnSpcReduction="10000"/>
          </a:bodyPr>
          <a:lstStyle/>
          <a:p>
            <a:r>
              <a:rPr lang="en-US" sz="1800" i="1" dirty="0"/>
              <a:t>Trauma informed care training, Drug treatment programs, Mental Health Services, Social Workers, Education, Living wage Job placement &amp; training, affordable quality housing, Universal Health Care, Cultural Led Youth Services, entrepreneur programs  etc.</a:t>
            </a:r>
          </a:p>
          <a:p>
            <a:r>
              <a:rPr lang="en-US" sz="1800" i="1" dirty="0"/>
              <a:t>Create new frameworks for pretrial release conditions, and bail reform that reflect needs/risk/danger/inequities &amp; include victim input where possible; swift response to violations that are restorative</a:t>
            </a:r>
          </a:p>
          <a:p>
            <a:r>
              <a:rPr lang="en-US" sz="1800" i="1" dirty="0"/>
              <a:t>Position probation to differentiate context /severity &amp; provide community accountability for how it functions as support</a:t>
            </a:r>
          </a:p>
          <a:p>
            <a:r>
              <a:rPr lang="en-US" sz="1800" i="1" dirty="0"/>
              <a:t>District Attorney’s office – institute community accountability and input as it relates to charges brought disproportionately and those used to suppress protest calls for systemic justice thwarting needed changes. </a:t>
            </a:r>
          </a:p>
          <a:p>
            <a:r>
              <a:rPr lang="en-US" sz="1800" i="1" dirty="0"/>
              <a:t>The police accountability board</a:t>
            </a:r>
          </a:p>
          <a:p>
            <a:r>
              <a:rPr lang="en-US" sz="1800" i="1" dirty="0"/>
              <a:t>More diversity in the criminal justice system, checks and balances along with community input that is detailed to judges about pattern, type, scope, &amp; severity of alleged crime! </a:t>
            </a:r>
          </a:p>
          <a:p>
            <a:r>
              <a:rPr lang="en-US" sz="1800" i="1" dirty="0"/>
              <a:t>Court &amp; seized funds returned to community for additional resources</a:t>
            </a:r>
          </a:p>
          <a:p>
            <a:pPr marL="0" indent="0">
              <a:buNone/>
            </a:pP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399728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4C8AD-B24A-5447-A93C-C7F22ABB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Central Role for Advocates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ADAA2F-CAC3-4450-8C41-F6EBF6CB2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885088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76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1B168-697C-8D40-B78F-30CE3F10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264464" cy="5974414"/>
          </a:xfrm>
        </p:spPr>
        <p:txBody>
          <a:bodyPr anchor="ctr"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Historical context  is essential to knowing where to go in a new design to be a trendsetter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94CF-170F-324E-B55D-09E05677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1819 blueprint for policing created in Rochester no longer serves us as a community and new blueprints are created all the time.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2007-2010 Blueprint for safety created and tested in St. Paul, MN focused on Domestic violence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A blueprint for a safe and just America </a:t>
            </a:r>
            <a:r>
              <a:rPr lang="en-US" sz="2000" i="1" dirty="0">
                <a:solidFill>
                  <a:schemeClr val="tx1">
                    <a:alpha val="80000"/>
                  </a:schemeClr>
                </a:solidFill>
                <a:hlinkClick r:id="rId4"/>
              </a:rPr>
              <a:t>https://thejusticecollaborative.com/about/blueprint/</a:t>
            </a:r>
            <a:endParaRPr lang="en-US" sz="2000" i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 i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Epic initiative </a:t>
            </a:r>
            <a:r>
              <a:rPr lang="en-US" sz="2000" i="1" dirty="0">
                <a:solidFill>
                  <a:schemeClr val="tx1">
                    <a:alpha val="80000"/>
                  </a:schemeClr>
                </a:solidFill>
                <a:hlinkClick r:id="rId5"/>
              </a:rPr>
              <a:t>http://epic.nola.gov/home/</a:t>
            </a:r>
            <a:endParaRPr lang="en-US" sz="2000" i="1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Recording Feb 18, 2021 at 10:20:37 PM" descr="Audio Recording Feb 18, 2021 at 10:20:37 PM">
            <a:hlinkClick r:id="" action="ppaction://media"/>
            <a:extLst>
              <a:ext uri="{FF2B5EF4-FFF2-40B4-BE49-F238E27FC236}">
                <a16:creationId xmlns:a16="http://schemas.microsoft.com/office/drawing/2014/main" id="{F896487C-98F9-DB4E-BB66-C8DF4F20A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C0EA9-350C-F848-B83C-4CBC13F1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A New Blueprint for Public Safety and Thriving Communities is needed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6ADD-FAF5-CF46-88F8-18DCB90F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“The current blueprint for policing was designed in 1819 from slave patrols” – this pattern was disseminated throughout America to attend to white anxiety, protect white property and wealth, while monitoring people of color”</a:t>
            </a:r>
          </a:p>
          <a:p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A new blueprint will end dehumanization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Decriminalize extreme vulnerability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Interrupt the incarceration crisis created in communities of color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Establish accountability for police abuse, excessive use of force, and killing of People of Color”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It will ask the right questions and get the right results for defining public safety and building thriving communities.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23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FD7B3-FDDD-294F-8F12-6B145BC5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61" y="381935"/>
            <a:ext cx="4563591" cy="5974414"/>
          </a:xfrm>
        </p:spPr>
        <p:txBody>
          <a:bodyPr anchor="ctr">
            <a:normAutofit fontScale="90000"/>
          </a:bodyPr>
          <a:lstStyle/>
          <a:p>
            <a:r>
              <a:rPr lang="en-US" sz="6700" dirty="0">
                <a:solidFill>
                  <a:srgbClr val="FFFFFF"/>
                </a:solidFill>
              </a:rPr>
              <a:t>Let’s Re-imagine It! </a:t>
            </a:r>
            <a:br>
              <a:rPr lang="en-US" sz="6700" dirty="0">
                <a:solidFill>
                  <a:srgbClr val="FFFFFF"/>
                </a:solidFill>
              </a:rPr>
            </a:br>
            <a:br>
              <a:rPr lang="en-US" sz="67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Addressing criminal activity is not the same as creating public Safety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4E80-AD6E-6D40-8AE5-3B5B7324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Redefining Public Safety is essential in coordinated work across and within agencies. Built- in systemic accountability  increases protection and public safety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Let’s go from poor outcomes to improved outcomes by not treating social/racial problems as criminal ones, requiring a violent or surveilling response 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White supremacy patterns in criminal justice is the problem! It treats black and brown This must end. 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We must redo and rewrite state laws giving permission to such patterns.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A justice system that practices injustice is incongruent with its mission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9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C4C9F-533B-C340-AACF-ABBFED73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Redefining Public Safety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2F3E4-14C7-D84F-B529-BDC913A5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4" y="374394"/>
            <a:ext cx="4771274" cy="5981955"/>
          </a:xfrm>
        </p:spPr>
        <p:txBody>
          <a:bodyPr anchor="ctr">
            <a:normAutofit/>
          </a:bodyPr>
          <a:lstStyle/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Means leaving traditional narratives and responses to crime! </a:t>
            </a:r>
          </a:p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Focuses on investing toward thriving communities &amp; positively impacting communities of color  . </a:t>
            </a:r>
          </a:p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Means not funding police under a catch all model! (keeping the peace, homelessness, prostitution, theft, gang violence, drug dealers, school security, domestic violence, and every unexpected crisis.)</a:t>
            </a:r>
          </a:p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Means that public safety can exist outside of law enforcement interaction and involves the full health and safety of a community. </a:t>
            </a:r>
          </a:p>
          <a:p>
            <a:r>
              <a:rPr lang="en-US" sz="1700" i="1" dirty="0">
                <a:solidFill>
                  <a:schemeClr val="tx1">
                    <a:alpha val="80000"/>
                  </a:schemeClr>
                </a:solidFill>
              </a:rPr>
              <a:t>Requires trust, attending to trauma, and accountability. </a:t>
            </a: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8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FA7A6-D9C3-C542-9C92-4F6941E9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3900" dirty="0">
                <a:solidFill>
                  <a:srgbClr val="FFFFFF"/>
                </a:solidFill>
              </a:rPr>
              <a:t>To develop a basic statistical picture for our community with a new blueprint means understanding: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F6DD-FD7B-164A-870B-A5F0DCCA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945" y="691419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Calls to 911 </a:t>
            </a:r>
          </a:p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Proportion of police work and work that proportionately should remain with community members/organizations</a:t>
            </a:r>
          </a:p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Prosecution &amp; probation data based on race &amp; class</a:t>
            </a:r>
          </a:p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# crisis calls and outcomes- data from community-based organizations </a:t>
            </a:r>
          </a:p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Vulnerable community member complaints of wrongdoing in policing and outcomes.</a:t>
            </a:r>
          </a:p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Assess scope &amp; scale of community &amp; policing success and  violence in local neighborhoods</a:t>
            </a:r>
          </a:p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Differentiation of calls that require community investment strategies versus a policing response.</a:t>
            </a:r>
          </a:p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Ultimately, we must redefine public safety to reflect an end to racial targeting with a collaborative decision matrix for justice .</a:t>
            </a:r>
          </a:p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Institute mandatory reporting by hospitals of police interactions</a:t>
            </a:r>
          </a:p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Rewrite section 3 of Officers Law as well as ending qualified immunity</a:t>
            </a:r>
          </a:p>
          <a:p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Dismantle the European paradigm for service delivery to people of color in policing and public safety 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01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A87D1-AB3C-E046-AC66-D74E26ED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Essential commitments of a New Blueprint Community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A094-74A4-1B4F-8590-73424B98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Political will and community effort! 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New mission and vision design through a collaborative process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Engage in self examination and problem solving of the old.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Establish foundational principles that transform an authoritarian model into a servant model of public safety.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Redefining central roles for public safety practitioner outcomes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Collaboration with community for community-based  solutions, accountability, and advocacy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52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A87D1-AB3C-E046-AC66-D74E26ED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New mission and vision statement</a:t>
            </a:r>
          </a:p>
        </p:txBody>
      </p:sp>
      <p:sp>
        <p:nvSpPr>
          <p:cNvPr id="2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A094-74A4-1B4F-8590-73424B98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Mission: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To accelerate an end to racism in policing by focusing on public safety practitioners and partnership models that create thriving communities for all.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Vision: To create a racially just policing blueprint that fosters community trust, investment, and mutual partnerships. </a:t>
            </a:r>
          </a:p>
          <a:p>
            <a:r>
              <a:rPr lang="en-US" sz="2000" i="1" dirty="0">
                <a:solidFill>
                  <a:schemeClr val="tx1">
                    <a:alpha val="80000"/>
                  </a:schemeClr>
                </a:solidFill>
              </a:rPr>
              <a:t> 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 i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89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34990</TotalTime>
  <Words>2314</Words>
  <Application>Microsoft Macintosh PowerPoint</Application>
  <PresentationFormat>Widescreen</PresentationFormat>
  <Paragraphs>165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inherit</vt:lpstr>
      <vt:lpstr>Office Theme</vt:lpstr>
      <vt:lpstr>Becoming a New Policing Blueprint community</vt:lpstr>
      <vt:lpstr>Our Current policing philosophy</vt:lpstr>
      <vt:lpstr>Historical context  is essential to knowing where to go in a new design to be a trendsetter</vt:lpstr>
      <vt:lpstr>A New Blueprint for Public Safety and Thriving Communities is needed</vt:lpstr>
      <vt:lpstr>Let’s Re-imagine It!   Addressing criminal activity is not the same as creating public Safety</vt:lpstr>
      <vt:lpstr>Redefining Public Safety</vt:lpstr>
      <vt:lpstr>To develop a basic statistical picture for our community with a new blueprint means understanding:</vt:lpstr>
      <vt:lpstr>Essential commitments of a New Blueprint Community</vt:lpstr>
      <vt:lpstr>New mission and vision statement</vt:lpstr>
      <vt:lpstr>Six Principles</vt:lpstr>
      <vt:lpstr>7 Steps behind the  Principles</vt:lpstr>
      <vt:lpstr>PowerPoint Presentation</vt:lpstr>
      <vt:lpstr>Becoming a Blueprint community requires:</vt:lpstr>
      <vt:lpstr>PowerPoint Presentation</vt:lpstr>
      <vt:lpstr>The faces and names behind the numbers</vt:lpstr>
      <vt:lpstr>The New blueprint will….</vt:lpstr>
      <vt:lpstr> Approach- Document - Process</vt:lpstr>
      <vt:lpstr>In conclusion a new blueprint is one that commits to…</vt:lpstr>
      <vt:lpstr>In conclusion a new blueprint is one that commits to…</vt:lpstr>
      <vt:lpstr>What steps need to happen to make it a reality? </vt:lpstr>
      <vt:lpstr>What steps need to happen to make it a reality?</vt:lpstr>
      <vt:lpstr>Resources</vt:lpstr>
      <vt:lpstr>Public Safety Support services</vt:lpstr>
      <vt:lpstr>Central Role for Advocates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Brown</dc:creator>
  <cp:lastModifiedBy>Myra Brown</cp:lastModifiedBy>
  <cp:revision>37</cp:revision>
  <cp:lastPrinted>2021-03-04T19:11:38Z</cp:lastPrinted>
  <dcterms:created xsi:type="dcterms:W3CDTF">2020-12-24T00:37:29Z</dcterms:created>
  <dcterms:modified xsi:type="dcterms:W3CDTF">2021-05-05T17:01:36Z</dcterms:modified>
</cp:coreProperties>
</file>